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0346" y="1158835"/>
            <a:ext cx="3255544" cy="39243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257074" y="7790515"/>
            <a:ext cx="887094" cy="1104265"/>
          </a:xfrm>
          <a:custGeom>
            <a:avLst/>
            <a:gdLst/>
            <a:ahLst/>
            <a:cxnLst/>
            <a:rect l="l" t="t" r="r" b="b"/>
            <a:pathLst>
              <a:path w="887094" h="1104265">
                <a:moveTo>
                  <a:pt x="486432" y="381909"/>
                </a:moveTo>
                <a:lnTo>
                  <a:pt x="483014" y="398727"/>
                </a:lnTo>
                <a:lnTo>
                  <a:pt x="473708" y="412500"/>
                </a:lnTo>
                <a:lnTo>
                  <a:pt x="459935" y="421807"/>
                </a:lnTo>
                <a:lnTo>
                  <a:pt x="443117" y="425224"/>
                </a:lnTo>
                <a:lnTo>
                  <a:pt x="426298" y="421867"/>
                </a:lnTo>
                <a:lnTo>
                  <a:pt x="412525" y="412663"/>
                </a:lnTo>
                <a:lnTo>
                  <a:pt x="403219" y="398910"/>
                </a:lnTo>
                <a:lnTo>
                  <a:pt x="399801" y="381909"/>
                </a:lnTo>
                <a:lnTo>
                  <a:pt x="403219" y="365090"/>
                </a:lnTo>
                <a:lnTo>
                  <a:pt x="412525" y="351317"/>
                </a:lnTo>
                <a:lnTo>
                  <a:pt x="426298" y="342011"/>
                </a:lnTo>
                <a:lnTo>
                  <a:pt x="443117" y="338593"/>
                </a:lnTo>
                <a:lnTo>
                  <a:pt x="459935" y="342011"/>
                </a:lnTo>
                <a:lnTo>
                  <a:pt x="473708" y="351317"/>
                </a:lnTo>
                <a:lnTo>
                  <a:pt x="483014" y="365090"/>
                </a:lnTo>
                <a:lnTo>
                  <a:pt x="486432" y="381909"/>
                </a:lnTo>
                <a:close/>
              </a:path>
              <a:path w="887094" h="1104265">
                <a:moveTo>
                  <a:pt x="486432" y="721502"/>
                </a:moveTo>
                <a:lnTo>
                  <a:pt x="483014" y="738321"/>
                </a:lnTo>
                <a:lnTo>
                  <a:pt x="473708" y="752094"/>
                </a:lnTo>
                <a:lnTo>
                  <a:pt x="459935" y="761400"/>
                </a:lnTo>
                <a:lnTo>
                  <a:pt x="443117" y="764818"/>
                </a:lnTo>
                <a:lnTo>
                  <a:pt x="426298" y="761400"/>
                </a:lnTo>
                <a:lnTo>
                  <a:pt x="412525" y="752094"/>
                </a:lnTo>
                <a:lnTo>
                  <a:pt x="403219" y="738321"/>
                </a:lnTo>
                <a:lnTo>
                  <a:pt x="399801" y="721502"/>
                </a:lnTo>
                <a:lnTo>
                  <a:pt x="403219" y="704684"/>
                </a:lnTo>
                <a:lnTo>
                  <a:pt x="412525" y="690911"/>
                </a:lnTo>
                <a:lnTo>
                  <a:pt x="426298" y="681605"/>
                </a:lnTo>
                <a:lnTo>
                  <a:pt x="443117" y="678187"/>
                </a:lnTo>
                <a:lnTo>
                  <a:pt x="459935" y="681605"/>
                </a:lnTo>
                <a:lnTo>
                  <a:pt x="473708" y="690911"/>
                </a:lnTo>
                <a:lnTo>
                  <a:pt x="483014" y="704684"/>
                </a:lnTo>
                <a:lnTo>
                  <a:pt x="486432" y="721502"/>
                </a:lnTo>
                <a:close/>
              </a:path>
              <a:path w="887094" h="1104265">
                <a:moveTo>
                  <a:pt x="486432" y="1060663"/>
                </a:moveTo>
                <a:lnTo>
                  <a:pt x="483014" y="1077481"/>
                </a:lnTo>
                <a:lnTo>
                  <a:pt x="473708" y="1091254"/>
                </a:lnTo>
                <a:lnTo>
                  <a:pt x="459935" y="1100560"/>
                </a:lnTo>
                <a:lnTo>
                  <a:pt x="443117" y="1103978"/>
                </a:lnTo>
                <a:lnTo>
                  <a:pt x="426298" y="1100560"/>
                </a:lnTo>
                <a:lnTo>
                  <a:pt x="412525" y="1091254"/>
                </a:lnTo>
                <a:lnTo>
                  <a:pt x="403219" y="1077481"/>
                </a:lnTo>
                <a:lnTo>
                  <a:pt x="399801" y="1060663"/>
                </a:lnTo>
                <a:lnTo>
                  <a:pt x="403219" y="1043844"/>
                </a:lnTo>
                <a:lnTo>
                  <a:pt x="412525" y="1030071"/>
                </a:lnTo>
                <a:lnTo>
                  <a:pt x="426298" y="1020765"/>
                </a:lnTo>
                <a:lnTo>
                  <a:pt x="443117" y="1017347"/>
                </a:lnTo>
                <a:lnTo>
                  <a:pt x="459935" y="1020765"/>
                </a:lnTo>
                <a:lnTo>
                  <a:pt x="473708" y="1030071"/>
                </a:lnTo>
                <a:lnTo>
                  <a:pt x="483014" y="1043844"/>
                </a:lnTo>
                <a:lnTo>
                  <a:pt x="486432" y="1060663"/>
                </a:lnTo>
                <a:close/>
              </a:path>
              <a:path w="887094" h="1104265">
                <a:moveTo>
                  <a:pt x="486432" y="42749"/>
                </a:moveTo>
                <a:lnTo>
                  <a:pt x="483014" y="59567"/>
                </a:lnTo>
                <a:lnTo>
                  <a:pt x="473708" y="73340"/>
                </a:lnTo>
                <a:lnTo>
                  <a:pt x="459935" y="82646"/>
                </a:lnTo>
                <a:lnTo>
                  <a:pt x="443117" y="86064"/>
                </a:lnTo>
                <a:lnTo>
                  <a:pt x="426298" y="82646"/>
                </a:lnTo>
                <a:lnTo>
                  <a:pt x="412525" y="73340"/>
                </a:lnTo>
                <a:lnTo>
                  <a:pt x="403219" y="59567"/>
                </a:lnTo>
                <a:lnTo>
                  <a:pt x="399801" y="42749"/>
                </a:lnTo>
                <a:lnTo>
                  <a:pt x="403219" y="25930"/>
                </a:lnTo>
                <a:lnTo>
                  <a:pt x="412525" y="12157"/>
                </a:lnTo>
                <a:lnTo>
                  <a:pt x="426298" y="2851"/>
                </a:lnTo>
                <a:lnTo>
                  <a:pt x="440329" y="0"/>
                </a:lnTo>
                <a:lnTo>
                  <a:pt x="445904" y="0"/>
                </a:lnTo>
                <a:lnTo>
                  <a:pt x="459935" y="2851"/>
                </a:lnTo>
                <a:lnTo>
                  <a:pt x="473708" y="12157"/>
                </a:lnTo>
                <a:lnTo>
                  <a:pt x="483014" y="25930"/>
                </a:lnTo>
                <a:lnTo>
                  <a:pt x="486432" y="42749"/>
                </a:lnTo>
                <a:close/>
              </a:path>
              <a:path w="887094" h="1104265">
                <a:moveTo>
                  <a:pt x="886667" y="381909"/>
                </a:moveTo>
                <a:lnTo>
                  <a:pt x="883249" y="398727"/>
                </a:lnTo>
                <a:lnTo>
                  <a:pt x="873943" y="412500"/>
                </a:lnTo>
                <a:lnTo>
                  <a:pt x="860170" y="421807"/>
                </a:lnTo>
                <a:lnTo>
                  <a:pt x="843352" y="425224"/>
                </a:lnTo>
                <a:lnTo>
                  <a:pt x="826533" y="421867"/>
                </a:lnTo>
                <a:lnTo>
                  <a:pt x="812760" y="412663"/>
                </a:lnTo>
                <a:lnTo>
                  <a:pt x="803454" y="398910"/>
                </a:lnTo>
                <a:lnTo>
                  <a:pt x="800036" y="381909"/>
                </a:lnTo>
                <a:lnTo>
                  <a:pt x="803454" y="365090"/>
                </a:lnTo>
                <a:lnTo>
                  <a:pt x="812760" y="351317"/>
                </a:lnTo>
                <a:lnTo>
                  <a:pt x="826533" y="342011"/>
                </a:lnTo>
                <a:lnTo>
                  <a:pt x="843352" y="338593"/>
                </a:lnTo>
                <a:lnTo>
                  <a:pt x="860170" y="342011"/>
                </a:lnTo>
                <a:lnTo>
                  <a:pt x="873943" y="351317"/>
                </a:lnTo>
                <a:lnTo>
                  <a:pt x="883249" y="365090"/>
                </a:lnTo>
                <a:lnTo>
                  <a:pt x="886667" y="381909"/>
                </a:lnTo>
                <a:close/>
              </a:path>
              <a:path w="887094" h="1104265">
                <a:moveTo>
                  <a:pt x="886667" y="721502"/>
                </a:moveTo>
                <a:lnTo>
                  <a:pt x="883249" y="738321"/>
                </a:lnTo>
                <a:lnTo>
                  <a:pt x="873943" y="752094"/>
                </a:lnTo>
                <a:lnTo>
                  <a:pt x="860170" y="761400"/>
                </a:lnTo>
                <a:lnTo>
                  <a:pt x="843352" y="764818"/>
                </a:lnTo>
                <a:lnTo>
                  <a:pt x="826533" y="761400"/>
                </a:lnTo>
                <a:lnTo>
                  <a:pt x="812760" y="752094"/>
                </a:lnTo>
                <a:lnTo>
                  <a:pt x="803454" y="738321"/>
                </a:lnTo>
                <a:lnTo>
                  <a:pt x="800036" y="721502"/>
                </a:lnTo>
                <a:lnTo>
                  <a:pt x="803454" y="704684"/>
                </a:lnTo>
                <a:lnTo>
                  <a:pt x="812760" y="690911"/>
                </a:lnTo>
                <a:lnTo>
                  <a:pt x="826533" y="681605"/>
                </a:lnTo>
                <a:lnTo>
                  <a:pt x="843352" y="678187"/>
                </a:lnTo>
                <a:lnTo>
                  <a:pt x="860170" y="681605"/>
                </a:lnTo>
                <a:lnTo>
                  <a:pt x="873943" y="690911"/>
                </a:lnTo>
                <a:lnTo>
                  <a:pt x="883249" y="704684"/>
                </a:lnTo>
                <a:lnTo>
                  <a:pt x="886667" y="721502"/>
                </a:lnTo>
                <a:close/>
              </a:path>
              <a:path w="887094" h="1104265">
                <a:moveTo>
                  <a:pt x="886667" y="1060663"/>
                </a:moveTo>
                <a:lnTo>
                  <a:pt x="883249" y="1077481"/>
                </a:lnTo>
                <a:lnTo>
                  <a:pt x="873943" y="1091254"/>
                </a:lnTo>
                <a:lnTo>
                  <a:pt x="860170" y="1100560"/>
                </a:lnTo>
                <a:lnTo>
                  <a:pt x="843352" y="1103978"/>
                </a:lnTo>
                <a:lnTo>
                  <a:pt x="826533" y="1100560"/>
                </a:lnTo>
                <a:lnTo>
                  <a:pt x="812760" y="1091254"/>
                </a:lnTo>
                <a:lnTo>
                  <a:pt x="803454" y="1077481"/>
                </a:lnTo>
                <a:lnTo>
                  <a:pt x="800036" y="1060663"/>
                </a:lnTo>
                <a:lnTo>
                  <a:pt x="803454" y="1043844"/>
                </a:lnTo>
                <a:lnTo>
                  <a:pt x="812760" y="1030071"/>
                </a:lnTo>
                <a:lnTo>
                  <a:pt x="826533" y="1020765"/>
                </a:lnTo>
                <a:lnTo>
                  <a:pt x="843352" y="1017347"/>
                </a:lnTo>
                <a:lnTo>
                  <a:pt x="860170" y="1020765"/>
                </a:lnTo>
                <a:lnTo>
                  <a:pt x="873943" y="1030071"/>
                </a:lnTo>
                <a:lnTo>
                  <a:pt x="883249" y="1043844"/>
                </a:lnTo>
                <a:lnTo>
                  <a:pt x="886667" y="1060663"/>
                </a:lnTo>
                <a:close/>
              </a:path>
              <a:path w="887094" h="1104265">
                <a:moveTo>
                  <a:pt x="886667" y="42749"/>
                </a:moveTo>
                <a:lnTo>
                  <a:pt x="883249" y="59567"/>
                </a:lnTo>
                <a:lnTo>
                  <a:pt x="873943" y="73340"/>
                </a:lnTo>
                <a:lnTo>
                  <a:pt x="860170" y="82646"/>
                </a:lnTo>
                <a:lnTo>
                  <a:pt x="843352" y="86064"/>
                </a:lnTo>
                <a:lnTo>
                  <a:pt x="826533" y="82646"/>
                </a:lnTo>
                <a:lnTo>
                  <a:pt x="812760" y="73340"/>
                </a:lnTo>
                <a:lnTo>
                  <a:pt x="803454" y="59567"/>
                </a:lnTo>
                <a:lnTo>
                  <a:pt x="800036" y="42749"/>
                </a:lnTo>
                <a:lnTo>
                  <a:pt x="803454" y="25930"/>
                </a:lnTo>
                <a:lnTo>
                  <a:pt x="812760" y="12157"/>
                </a:lnTo>
                <a:lnTo>
                  <a:pt x="826533" y="2851"/>
                </a:lnTo>
                <a:lnTo>
                  <a:pt x="840564" y="0"/>
                </a:lnTo>
                <a:lnTo>
                  <a:pt x="846139" y="0"/>
                </a:lnTo>
                <a:lnTo>
                  <a:pt x="860170" y="2851"/>
                </a:lnTo>
                <a:lnTo>
                  <a:pt x="873943" y="12157"/>
                </a:lnTo>
                <a:lnTo>
                  <a:pt x="883249" y="25930"/>
                </a:lnTo>
                <a:lnTo>
                  <a:pt x="886667" y="42749"/>
                </a:lnTo>
                <a:close/>
              </a:path>
              <a:path w="887094" h="1104265">
                <a:moveTo>
                  <a:pt x="86630" y="381909"/>
                </a:moveTo>
                <a:lnTo>
                  <a:pt x="83212" y="398727"/>
                </a:lnTo>
                <a:lnTo>
                  <a:pt x="73906" y="412500"/>
                </a:lnTo>
                <a:lnTo>
                  <a:pt x="60133" y="421807"/>
                </a:lnTo>
                <a:lnTo>
                  <a:pt x="43315" y="425224"/>
                </a:lnTo>
                <a:lnTo>
                  <a:pt x="26496" y="421867"/>
                </a:lnTo>
                <a:lnTo>
                  <a:pt x="12723" y="412663"/>
                </a:lnTo>
                <a:lnTo>
                  <a:pt x="3417" y="398910"/>
                </a:lnTo>
                <a:lnTo>
                  <a:pt x="0" y="381911"/>
                </a:lnTo>
                <a:lnTo>
                  <a:pt x="3417" y="365090"/>
                </a:lnTo>
                <a:lnTo>
                  <a:pt x="12723" y="351317"/>
                </a:lnTo>
                <a:lnTo>
                  <a:pt x="26496" y="342011"/>
                </a:lnTo>
                <a:lnTo>
                  <a:pt x="43315" y="338593"/>
                </a:lnTo>
                <a:lnTo>
                  <a:pt x="60133" y="342011"/>
                </a:lnTo>
                <a:lnTo>
                  <a:pt x="73906" y="351317"/>
                </a:lnTo>
                <a:lnTo>
                  <a:pt x="83212" y="365090"/>
                </a:lnTo>
                <a:lnTo>
                  <a:pt x="86630" y="381909"/>
                </a:lnTo>
                <a:close/>
              </a:path>
              <a:path w="887094" h="1104265">
                <a:moveTo>
                  <a:pt x="86630" y="721502"/>
                </a:moveTo>
                <a:lnTo>
                  <a:pt x="83212" y="738321"/>
                </a:lnTo>
                <a:lnTo>
                  <a:pt x="73906" y="752094"/>
                </a:lnTo>
                <a:lnTo>
                  <a:pt x="60133" y="761400"/>
                </a:lnTo>
                <a:lnTo>
                  <a:pt x="43315" y="764818"/>
                </a:lnTo>
                <a:lnTo>
                  <a:pt x="26496" y="761400"/>
                </a:lnTo>
                <a:lnTo>
                  <a:pt x="12723" y="752094"/>
                </a:lnTo>
                <a:lnTo>
                  <a:pt x="3417" y="738321"/>
                </a:lnTo>
                <a:lnTo>
                  <a:pt x="0" y="721504"/>
                </a:lnTo>
                <a:lnTo>
                  <a:pt x="3417" y="704684"/>
                </a:lnTo>
                <a:lnTo>
                  <a:pt x="12723" y="690911"/>
                </a:lnTo>
                <a:lnTo>
                  <a:pt x="26496" y="681605"/>
                </a:lnTo>
                <a:lnTo>
                  <a:pt x="43315" y="678187"/>
                </a:lnTo>
                <a:lnTo>
                  <a:pt x="60133" y="681605"/>
                </a:lnTo>
                <a:lnTo>
                  <a:pt x="73906" y="690911"/>
                </a:lnTo>
                <a:lnTo>
                  <a:pt x="83212" y="704684"/>
                </a:lnTo>
                <a:lnTo>
                  <a:pt x="86630" y="721502"/>
                </a:lnTo>
                <a:close/>
              </a:path>
              <a:path w="887094" h="1104265">
                <a:moveTo>
                  <a:pt x="86630" y="1060663"/>
                </a:moveTo>
                <a:lnTo>
                  <a:pt x="83212" y="1077481"/>
                </a:lnTo>
                <a:lnTo>
                  <a:pt x="73906" y="1091254"/>
                </a:lnTo>
                <a:lnTo>
                  <a:pt x="60133" y="1100560"/>
                </a:lnTo>
                <a:lnTo>
                  <a:pt x="43315" y="1103978"/>
                </a:lnTo>
                <a:lnTo>
                  <a:pt x="26496" y="1100560"/>
                </a:lnTo>
                <a:lnTo>
                  <a:pt x="12723" y="1091254"/>
                </a:lnTo>
                <a:lnTo>
                  <a:pt x="3417" y="1077481"/>
                </a:lnTo>
                <a:lnTo>
                  <a:pt x="0" y="1060664"/>
                </a:lnTo>
                <a:lnTo>
                  <a:pt x="3417" y="1043844"/>
                </a:lnTo>
                <a:lnTo>
                  <a:pt x="12723" y="1030071"/>
                </a:lnTo>
                <a:lnTo>
                  <a:pt x="26496" y="1020765"/>
                </a:lnTo>
                <a:lnTo>
                  <a:pt x="43315" y="1017347"/>
                </a:lnTo>
                <a:lnTo>
                  <a:pt x="60133" y="1020765"/>
                </a:lnTo>
                <a:lnTo>
                  <a:pt x="73906" y="1030071"/>
                </a:lnTo>
                <a:lnTo>
                  <a:pt x="83212" y="1043844"/>
                </a:lnTo>
                <a:lnTo>
                  <a:pt x="86630" y="1060663"/>
                </a:lnTo>
                <a:close/>
              </a:path>
              <a:path w="887094" h="1104265">
                <a:moveTo>
                  <a:pt x="86630" y="42749"/>
                </a:moveTo>
                <a:lnTo>
                  <a:pt x="83212" y="59567"/>
                </a:lnTo>
                <a:lnTo>
                  <a:pt x="73906" y="73340"/>
                </a:lnTo>
                <a:lnTo>
                  <a:pt x="60133" y="82646"/>
                </a:lnTo>
                <a:lnTo>
                  <a:pt x="43315" y="86064"/>
                </a:lnTo>
                <a:lnTo>
                  <a:pt x="26496" y="82646"/>
                </a:lnTo>
                <a:lnTo>
                  <a:pt x="12723" y="73340"/>
                </a:lnTo>
                <a:lnTo>
                  <a:pt x="3417" y="59567"/>
                </a:lnTo>
                <a:lnTo>
                  <a:pt x="0" y="42750"/>
                </a:lnTo>
                <a:lnTo>
                  <a:pt x="3417" y="25930"/>
                </a:lnTo>
                <a:lnTo>
                  <a:pt x="12723" y="12157"/>
                </a:lnTo>
                <a:lnTo>
                  <a:pt x="26496" y="2851"/>
                </a:lnTo>
                <a:lnTo>
                  <a:pt x="40527" y="0"/>
                </a:lnTo>
                <a:lnTo>
                  <a:pt x="46102" y="0"/>
                </a:lnTo>
                <a:lnTo>
                  <a:pt x="60133" y="2851"/>
                </a:lnTo>
                <a:lnTo>
                  <a:pt x="73906" y="12157"/>
                </a:lnTo>
                <a:lnTo>
                  <a:pt x="83212" y="25930"/>
                </a:lnTo>
                <a:lnTo>
                  <a:pt x="86630" y="4274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6013" y="2086491"/>
            <a:ext cx="4972049" cy="62579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1873542" y="6397057"/>
            <a:ext cx="6414770" cy="516890"/>
          </a:xfrm>
          <a:custGeom>
            <a:avLst/>
            <a:gdLst/>
            <a:ahLst/>
            <a:cxnLst/>
            <a:rect l="l" t="t" r="r" b="b"/>
            <a:pathLst>
              <a:path w="6414769" h="516890">
                <a:moveTo>
                  <a:pt x="19777" y="248919"/>
                </a:moveTo>
                <a:lnTo>
                  <a:pt x="11451" y="246379"/>
                </a:lnTo>
                <a:lnTo>
                  <a:pt x="4664" y="241299"/>
                </a:lnTo>
                <a:lnTo>
                  <a:pt x="722" y="233679"/>
                </a:lnTo>
                <a:lnTo>
                  <a:pt x="0" y="224789"/>
                </a:lnTo>
                <a:lnTo>
                  <a:pt x="2355" y="215899"/>
                </a:lnTo>
                <a:lnTo>
                  <a:pt x="65210" y="165099"/>
                </a:lnTo>
                <a:lnTo>
                  <a:pt x="120372" y="126999"/>
                </a:lnTo>
                <a:lnTo>
                  <a:pt x="173242" y="93979"/>
                </a:lnTo>
                <a:lnTo>
                  <a:pt x="223926" y="66039"/>
                </a:lnTo>
                <a:lnTo>
                  <a:pt x="272532" y="44449"/>
                </a:lnTo>
                <a:lnTo>
                  <a:pt x="319166" y="26669"/>
                </a:lnTo>
                <a:lnTo>
                  <a:pt x="363935" y="13969"/>
                </a:lnTo>
                <a:lnTo>
                  <a:pt x="406945" y="5079"/>
                </a:lnTo>
                <a:lnTo>
                  <a:pt x="448304" y="0"/>
                </a:lnTo>
                <a:lnTo>
                  <a:pt x="488117" y="0"/>
                </a:lnTo>
                <a:lnTo>
                  <a:pt x="526493" y="2539"/>
                </a:lnTo>
                <a:lnTo>
                  <a:pt x="599356" y="16509"/>
                </a:lnTo>
                <a:lnTo>
                  <a:pt x="667746" y="41909"/>
                </a:lnTo>
                <a:lnTo>
                  <a:pt x="670268" y="43179"/>
                </a:lnTo>
                <a:lnTo>
                  <a:pt x="479039" y="43179"/>
                </a:lnTo>
                <a:lnTo>
                  <a:pt x="438297" y="45719"/>
                </a:lnTo>
                <a:lnTo>
                  <a:pt x="395782" y="52069"/>
                </a:lnTo>
                <a:lnTo>
                  <a:pt x="351345" y="63499"/>
                </a:lnTo>
                <a:lnTo>
                  <a:pt x="304836" y="78739"/>
                </a:lnTo>
                <a:lnTo>
                  <a:pt x="256107" y="100329"/>
                </a:lnTo>
                <a:lnTo>
                  <a:pt x="205008" y="126999"/>
                </a:lnTo>
                <a:lnTo>
                  <a:pt x="151392" y="160019"/>
                </a:lnTo>
                <a:lnTo>
                  <a:pt x="95108" y="198119"/>
                </a:lnTo>
                <a:lnTo>
                  <a:pt x="36009" y="243839"/>
                </a:lnTo>
                <a:lnTo>
                  <a:pt x="28382" y="247649"/>
                </a:lnTo>
                <a:lnTo>
                  <a:pt x="19777" y="248919"/>
                </a:lnTo>
                <a:close/>
              </a:path>
              <a:path w="6414769" h="516890">
                <a:moveTo>
                  <a:pt x="1514932" y="402589"/>
                </a:moveTo>
                <a:lnTo>
                  <a:pt x="1318433" y="402589"/>
                </a:lnTo>
                <a:lnTo>
                  <a:pt x="1359175" y="400049"/>
                </a:lnTo>
                <a:lnTo>
                  <a:pt x="1401690" y="393699"/>
                </a:lnTo>
                <a:lnTo>
                  <a:pt x="1446127" y="383539"/>
                </a:lnTo>
                <a:lnTo>
                  <a:pt x="1492636" y="367029"/>
                </a:lnTo>
                <a:lnTo>
                  <a:pt x="1541365" y="345439"/>
                </a:lnTo>
                <a:lnTo>
                  <a:pt x="1592464" y="318769"/>
                </a:lnTo>
                <a:lnTo>
                  <a:pt x="1646080" y="287019"/>
                </a:lnTo>
                <a:lnTo>
                  <a:pt x="1702364" y="247649"/>
                </a:lnTo>
                <a:lnTo>
                  <a:pt x="1761463" y="201929"/>
                </a:lnTo>
                <a:lnTo>
                  <a:pt x="1770419" y="198119"/>
                </a:lnTo>
                <a:lnTo>
                  <a:pt x="1828194" y="157479"/>
                </a:lnTo>
                <a:lnTo>
                  <a:pt x="1883466" y="123189"/>
                </a:lnTo>
                <a:lnTo>
                  <a:pt x="1936355" y="95249"/>
                </a:lnTo>
                <a:lnTo>
                  <a:pt x="1986979" y="72389"/>
                </a:lnTo>
                <a:lnTo>
                  <a:pt x="2035454" y="54609"/>
                </a:lnTo>
                <a:lnTo>
                  <a:pt x="2081900" y="43179"/>
                </a:lnTo>
                <a:lnTo>
                  <a:pt x="2126434" y="35559"/>
                </a:lnTo>
                <a:lnTo>
                  <a:pt x="2169174" y="31749"/>
                </a:lnTo>
                <a:lnTo>
                  <a:pt x="2210238" y="31749"/>
                </a:lnTo>
                <a:lnTo>
                  <a:pt x="2249744" y="36829"/>
                </a:lnTo>
                <a:lnTo>
                  <a:pt x="2287811" y="44449"/>
                </a:lnTo>
                <a:lnTo>
                  <a:pt x="2324555" y="54609"/>
                </a:lnTo>
                <a:lnTo>
                  <a:pt x="2373347" y="73659"/>
                </a:lnTo>
                <a:lnTo>
                  <a:pt x="2182104" y="73659"/>
                </a:lnTo>
                <a:lnTo>
                  <a:pt x="2141363" y="74929"/>
                </a:lnTo>
                <a:lnTo>
                  <a:pt x="2098848" y="81279"/>
                </a:lnTo>
                <a:lnTo>
                  <a:pt x="2054410" y="92709"/>
                </a:lnTo>
                <a:lnTo>
                  <a:pt x="2007901" y="109219"/>
                </a:lnTo>
                <a:lnTo>
                  <a:pt x="1959172" y="129539"/>
                </a:lnTo>
                <a:lnTo>
                  <a:pt x="1908074" y="156209"/>
                </a:lnTo>
                <a:lnTo>
                  <a:pt x="1854457" y="189229"/>
                </a:lnTo>
                <a:lnTo>
                  <a:pt x="1798174" y="228599"/>
                </a:lnTo>
                <a:lnTo>
                  <a:pt x="1739074" y="274319"/>
                </a:lnTo>
                <a:lnTo>
                  <a:pt x="1736089" y="276859"/>
                </a:lnTo>
                <a:lnTo>
                  <a:pt x="1733104" y="276859"/>
                </a:lnTo>
                <a:lnTo>
                  <a:pt x="1730118" y="278129"/>
                </a:lnTo>
                <a:lnTo>
                  <a:pt x="1676481" y="316229"/>
                </a:lnTo>
                <a:lnTo>
                  <a:pt x="1624968" y="347979"/>
                </a:lnTo>
                <a:lnTo>
                  <a:pt x="1575495" y="374649"/>
                </a:lnTo>
                <a:lnTo>
                  <a:pt x="1527975" y="397509"/>
                </a:lnTo>
                <a:lnTo>
                  <a:pt x="1514932" y="402589"/>
                </a:lnTo>
                <a:close/>
              </a:path>
              <a:path w="6414769" h="516890">
                <a:moveTo>
                  <a:pt x="1316666" y="444499"/>
                </a:moveTo>
                <a:lnTo>
                  <a:pt x="1265576" y="440689"/>
                </a:lnTo>
                <a:lnTo>
                  <a:pt x="1216912" y="431799"/>
                </a:lnTo>
                <a:lnTo>
                  <a:pt x="1170416" y="419099"/>
                </a:lnTo>
                <a:lnTo>
                  <a:pt x="1125827" y="400049"/>
                </a:lnTo>
                <a:lnTo>
                  <a:pt x="1082886" y="378459"/>
                </a:lnTo>
                <a:lnTo>
                  <a:pt x="1041334" y="354329"/>
                </a:lnTo>
                <a:lnTo>
                  <a:pt x="1000909" y="327659"/>
                </a:lnTo>
                <a:lnTo>
                  <a:pt x="961354" y="298449"/>
                </a:lnTo>
                <a:lnTo>
                  <a:pt x="883810" y="237489"/>
                </a:lnTo>
                <a:lnTo>
                  <a:pt x="821673" y="189229"/>
                </a:lnTo>
                <a:lnTo>
                  <a:pt x="758995" y="143509"/>
                </a:lnTo>
                <a:lnTo>
                  <a:pt x="694584" y="104139"/>
                </a:lnTo>
                <a:lnTo>
                  <a:pt x="627248" y="72389"/>
                </a:lnTo>
                <a:lnTo>
                  <a:pt x="555797" y="50799"/>
                </a:lnTo>
                <a:lnTo>
                  <a:pt x="479039" y="43179"/>
                </a:lnTo>
                <a:lnTo>
                  <a:pt x="670268" y="43179"/>
                </a:lnTo>
                <a:lnTo>
                  <a:pt x="732518" y="76199"/>
                </a:lnTo>
                <a:lnTo>
                  <a:pt x="794526" y="116839"/>
                </a:lnTo>
                <a:lnTo>
                  <a:pt x="884221" y="184149"/>
                </a:lnTo>
                <a:lnTo>
                  <a:pt x="913662" y="208279"/>
                </a:lnTo>
                <a:lnTo>
                  <a:pt x="1006996" y="280669"/>
                </a:lnTo>
                <a:lnTo>
                  <a:pt x="1070392" y="323849"/>
                </a:lnTo>
                <a:lnTo>
                  <a:pt x="1136116" y="359409"/>
                </a:lnTo>
                <a:lnTo>
                  <a:pt x="1205360" y="386079"/>
                </a:lnTo>
                <a:lnTo>
                  <a:pt x="1279316" y="400049"/>
                </a:lnTo>
                <a:lnTo>
                  <a:pt x="1318433" y="402589"/>
                </a:lnTo>
                <a:lnTo>
                  <a:pt x="1514932" y="402589"/>
                </a:lnTo>
                <a:lnTo>
                  <a:pt x="1482323" y="415289"/>
                </a:lnTo>
                <a:lnTo>
                  <a:pt x="1438452" y="427989"/>
                </a:lnTo>
                <a:lnTo>
                  <a:pt x="1396276" y="436879"/>
                </a:lnTo>
                <a:lnTo>
                  <a:pt x="1355709" y="441959"/>
                </a:lnTo>
                <a:lnTo>
                  <a:pt x="1316666" y="444499"/>
                </a:lnTo>
                <a:close/>
              </a:path>
              <a:path w="6414769" h="516890">
                <a:moveTo>
                  <a:pt x="3217056" y="431799"/>
                </a:moveTo>
                <a:lnTo>
                  <a:pt x="3027589" y="431799"/>
                </a:lnTo>
                <a:lnTo>
                  <a:pt x="3069361" y="429259"/>
                </a:lnTo>
                <a:lnTo>
                  <a:pt x="3113000" y="421639"/>
                </a:lnTo>
                <a:lnTo>
                  <a:pt x="3158661" y="408939"/>
                </a:lnTo>
                <a:lnTo>
                  <a:pt x="3206499" y="392429"/>
                </a:lnTo>
                <a:lnTo>
                  <a:pt x="3256669" y="369569"/>
                </a:lnTo>
                <a:lnTo>
                  <a:pt x="3309329" y="340359"/>
                </a:lnTo>
                <a:lnTo>
                  <a:pt x="3364632" y="304799"/>
                </a:lnTo>
                <a:lnTo>
                  <a:pt x="3422736" y="262889"/>
                </a:lnTo>
                <a:lnTo>
                  <a:pt x="3424228" y="260349"/>
                </a:lnTo>
                <a:lnTo>
                  <a:pt x="3427213" y="257809"/>
                </a:lnTo>
                <a:lnTo>
                  <a:pt x="3484960" y="213359"/>
                </a:lnTo>
                <a:lnTo>
                  <a:pt x="3540291" y="173989"/>
                </a:lnTo>
                <a:lnTo>
                  <a:pt x="3593311" y="140969"/>
                </a:lnTo>
                <a:lnTo>
                  <a:pt x="3644126" y="113029"/>
                </a:lnTo>
                <a:lnTo>
                  <a:pt x="3692843" y="91439"/>
                </a:lnTo>
                <a:lnTo>
                  <a:pt x="3739567" y="73659"/>
                </a:lnTo>
                <a:lnTo>
                  <a:pt x="3784405" y="60959"/>
                </a:lnTo>
                <a:lnTo>
                  <a:pt x="3827463" y="52069"/>
                </a:lnTo>
                <a:lnTo>
                  <a:pt x="3868845" y="46989"/>
                </a:lnTo>
                <a:lnTo>
                  <a:pt x="3908660" y="45719"/>
                </a:lnTo>
                <a:lnTo>
                  <a:pt x="3947011" y="48259"/>
                </a:lnTo>
                <a:lnTo>
                  <a:pt x="3984006" y="54609"/>
                </a:lnTo>
                <a:lnTo>
                  <a:pt x="4019751" y="63499"/>
                </a:lnTo>
                <a:lnTo>
                  <a:pt x="4054351" y="74929"/>
                </a:lnTo>
                <a:lnTo>
                  <a:pt x="4087912" y="88899"/>
                </a:lnTo>
                <a:lnTo>
                  <a:pt x="3891020" y="88899"/>
                </a:lnTo>
                <a:lnTo>
                  <a:pt x="3849247" y="91439"/>
                </a:lnTo>
                <a:lnTo>
                  <a:pt x="3805609" y="99059"/>
                </a:lnTo>
                <a:lnTo>
                  <a:pt x="3759948" y="111759"/>
                </a:lnTo>
                <a:lnTo>
                  <a:pt x="3712110" y="128269"/>
                </a:lnTo>
                <a:lnTo>
                  <a:pt x="3661939" y="152399"/>
                </a:lnTo>
                <a:lnTo>
                  <a:pt x="3609280" y="180339"/>
                </a:lnTo>
                <a:lnTo>
                  <a:pt x="3553977" y="215899"/>
                </a:lnTo>
                <a:lnTo>
                  <a:pt x="3495873" y="257809"/>
                </a:lnTo>
                <a:lnTo>
                  <a:pt x="3494381" y="260349"/>
                </a:lnTo>
                <a:lnTo>
                  <a:pt x="3491395" y="262889"/>
                </a:lnTo>
                <a:lnTo>
                  <a:pt x="3440241" y="303529"/>
                </a:lnTo>
                <a:lnTo>
                  <a:pt x="3390943" y="337819"/>
                </a:lnTo>
                <a:lnTo>
                  <a:pt x="3343436" y="368299"/>
                </a:lnTo>
                <a:lnTo>
                  <a:pt x="3297650" y="394969"/>
                </a:lnTo>
                <a:lnTo>
                  <a:pt x="3253520" y="416559"/>
                </a:lnTo>
                <a:lnTo>
                  <a:pt x="3217056" y="431799"/>
                </a:lnTo>
                <a:close/>
              </a:path>
              <a:path w="6414769" h="516890">
                <a:moveTo>
                  <a:pt x="3019731" y="473709"/>
                </a:moveTo>
                <a:lnTo>
                  <a:pt x="2968641" y="471169"/>
                </a:lnTo>
                <a:lnTo>
                  <a:pt x="2919977" y="462279"/>
                </a:lnTo>
                <a:lnTo>
                  <a:pt x="2873481" y="448309"/>
                </a:lnTo>
                <a:lnTo>
                  <a:pt x="2828893" y="430529"/>
                </a:lnTo>
                <a:lnTo>
                  <a:pt x="2785952" y="408939"/>
                </a:lnTo>
                <a:lnTo>
                  <a:pt x="2744399" y="384809"/>
                </a:lnTo>
                <a:lnTo>
                  <a:pt x="2703975" y="356869"/>
                </a:lnTo>
                <a:lnTo>
                  <a:pt x="2664419" y="327659"/>
                </a:lnTo>
                <a:lnTo>
                  <a:pt x="2625472" y="298449"/>
                </a:lnTo>
                <a:lnTo>
                  <a:pt x="2586875" y="267969"/>
                </a:lnTo>
                <a:lnTo>
                  <a:pt x="2555800" y="243839"/>
                </a:lnTo>
                <a:lnTo>
                  <a:pt x="2524738" y="218439"/>
                </a:lnTo>
                <a:lnTo>
                  <a:pt x="2493541" y="195579"/>
                </a:lnTo>
                <a:lnTo>
                  <a:pt x="2430146" y="152399"/>
                </a:lnTo>
                <a:lnTo>
                  <a:pt x="2364421" y="116839"/>
                </a:lnTo>
                <a:lnTo>
                  <a:pt x="2295177" y="90169"/>
                </a:lnTo>
                <a:lnTo>
                  <a:pt x="2221221" y="74929"/>
                </a:lnTo>
                <a:lnTo>
                  <a:pt x="2182104" y="73659"/>
                </a:lnTo>
                <a:lnTo>
                  <a:pt x="2373347" y="73659"/>
                </a:lnTo>
                <a:lnTo>
                  <a:pt x="2428037" y="101599"/>
                </a:lnTo>
                <a:lnTo>
                  <a:pt x="2460673" y="121919"/>
                </a:lnTo>
                <a:lnTo>
                  <a:pt x="2523868" y="165099"/>
                </a:lnTo>
                <a:lnTo>
                  <a:pt x="2554663" y="187959"/>
                </a:lnTo>
                <a:lnTo>
                  <a:pt x="2646751" y="261619"/>
                </a:lnTo>
                <a:lnTo>
                  <a:pt x="2709936" y="309879"/>
                </a:lnTo>
                <a:lnTo>
                  <a:pt x="2741916" y="332739"/>
                </a:lnTo>
                <a:lnTo>
                  <a:pt x="2774361" y="354329"/>
                </a:lnTo>
                <a:lnTo>
                  <a:pt x="2807428" y="373379"/>
                </a:lnTo>
                <a:lnTo>
                  <a:pt x="2841271" y="391159"/>
                </a:lnTo>
                <a:lnTo>
                  <a:pt x="2911911" y="416559"/>
                </a:lnTo>
                <a:lnTo>
                  <a:pt x="2949019" y="425449"/>
                </a:lnTo>
                <a:lnTo>
                  <a:pt x="2987526" y="430529"/>
                </a:lnTo>
                <a:lnTo>
                  <a:pt x="3027589" y="431799"/>
                </a:lnTo>
                <a:lnTo>
                  <a:pt x="3217056" y="431799"/>
                </a:lnTo>
                <a:lnTo>
                  <a:pt x="3210978" y="434339"/>
                </a:lnTo>
                <a:lnTo>
                  <a:pt x="3169957" y="449579"/>
                </a:lnTo>
                <a:lnTo>
                  <a:pt x="3130388" y="459739"/>
                </a:lnTo>
                <a:lnTo>
                  <a:pt x="3092206" y="467359"/>
                </a:lnTo>
                <a:lnTo>
                  <a:pt x="3055343" y="472439"/>
                </a:lnTo>
                <a:lnTo>
                  <a:pt x="3019731" y="473709"/>
                </a:lnTo>
                <a:close/>
              </a:path>
              <a:path w="6414769" h="516890">
                <a:moveTo>
                  <a:pt x="4937169" y="445769"/>
                </a:moveTo>
                <a:lnTo>
                  <a:pt x="4736504" y="445769"/>
                </a:lnTo>
                <a:lnTo>
                  <a:pt x="4777246" y="443229"/>
                </a:lnTo>
                <a:lnTo>
                  <a:pt x="4819761" y="436879"/>
                </a:lnTo>
                <a:lnTo>
                  <a:pt x="4864199" y="426719"/>
                </a:lnTo>
                <a:lnTo>
                  <a:pt x="4910708" y="410209"/>
                </a:lnTo>
                <a:lnTo>
                  <a:pt x="4959437" y="389889"/>
                </a:lnTo>
                <a:lnTo>
                  <a:pt x="5010535" y="361949"/>
                </a:lnTo>
                <a:lnTo>
                  <a:pt x="5064152" y="330199"/>
                </a:lnTo>
                <a:lnTo>
                  <a:pt x="5120435" y="290829"/>
                </a:lnTo>
                <a:lnTo>
                  <a:pt x="5179535" y="245109"/>
                </a:lnTo>
                <a:lnTo>
                  <a:pt x="5181027" y="243839"/>
                </a:lnTo>
                <a:lnTo>
                  <a:pt x="5186998" y="241299"/>
                </a:lnTo>
                <a:lnTo>
                  <a:pt x="5244763" y="200659"/>
                </a:lnTo>
                <a:lnTo>
                  <a:pt x="5300008" y="166369"/>
                </a:lnTo>
                <a:lnTo>
                  <a:pt x="5352856" y="138429"/>
                </a:lnTo>
                <a:lnTo>
                  <a:pt x="5403426" y="115569"/>
                </a:lnTo>
                <a:lnTo>
                  <a:pt x="5451840" y="97789"/>
                </a:lnTo>
                <a:lnTo>
                  <a:pt x="5498218" y="86359"/>
                </a:lnTo>
                <a:lnTo>
                  <a:pt x="5542681" y="78739"/>
                </a:lnTo>
                <a:lnTo>
                  <a:pt x="5585350" y="74929"/>
                </a:lnTo>
                <a:lnTo>
                  <a:pt x="5626347" y="74929"/>
                </a:lnTo>
                <a:lnTo>
                  <a:pt x="5665791" y="80009"/>
                </a:lnTo>
                <a:lnTo>
                  <a:pt x="5703804" y="87629"/>
                </a:lnTo>
                <a:lnTo>
                  <a:pt x="5776021" y="111759"/>
                </a:lnTo>
                <a:lnTo>
                  <a:pt x="5790373" y="118109"/>
                </a:lnTo>
                <a:lnTo>
                  <a:pt x="5600176" y="118109"/>
                </a:lnTo>
                <a:lnTo>
                  <a:pt x="5559435" y="120649"/>
                </a:lnTo>
                <a:lnTo>
                  <a:pt x="5516919" y="126999"/>
                </a:lnTo>
                <a:lnTo>
                  <a:pt x="5472482" y="137159"/>
                </a:lnTo>
                <a:lnTo>
                  <a:pt x="5425973" y="153669"/>
                </a:lnTo>
                <a:lnTo>
                  <a:pt x="5377244" y="175259"/>
                </a:lnTo>
                <a:lnTo>
                  <a:pt x="5326145" y="201929"/>
                </a:lnTo>
                <a:lnTo>
                  <a:pt x="5272529" y="233679"/>
                </a:lnTo>
                <a:lnTo>
                  <a:pt x="5216245" y="273049"/>
                </a:lnTo>
                <a:lnTo>
                  <a:pt x="5157146" y="318769"/>
                </a:lnTo>
                <a:lnTo>
                  <a:pt x="5155653" y="320039"/>
                </a:lnTo>
                <a:lnTo>
                  <a:pt x="5149683" y="322579"/>
                </a:lnTo>
                <a:lnTo>
                  <a:pt x="5095652" y="360679"/>
                </a:lnTo>
                <a:lnTo>
                  <a:pt x="5043931" y="392429"/>
                </a:lnTo>
                <a:lnTo>
                  <a:pt x="4994396" y="420369"/>
                </a:lnTo>
                <a:lnTo>
                  <a:pt x="4946926" y="441959"/>
                </a:lnTo>
                <a:lnTo>
                  <a:pt x="4937169" y="445769"/>
                </a:lnTo>
                <a:close/>
              </a:path>
              <a:path w="6414769" h="516890">
                <a:moveTo>
                  <a:pt x="4736230" y="488949"/>
                </a:moveTo>
                <a:lnTo>
                  <a:pt x="4685140" y="485139"/>
                </a:lnTo>
                <a:lnTo>
                  <a:pt x="4636476" y="477519"/>
                </a:lnTo>
                <a:lnTo>
                  <a:pt x="4589980" y="463549"/>
                </a:lnTo>
                <a:lnTo>
                  <a:pt x="4545391" y="445769"/>
                </a:lnTo>
                <a:lnTo>
                  <a:pt x="4502450" y="424179"/>
                </a:lnTo>
                <a:lnTo>
                  <a:pt x="4460898" y="398779"/>
                </a:lnTo>
                <a:lnTo>
                  <a:pt x="4420473" y="372109"/>
                </a:lnTo>
                <a:lnTo>
                  <a:pt x="4380918" y="342899"/>
                </a:lnTo>
                <a:lnTo>
                  <a:pt x="4341971" y="313689"/>
                </a:lnTo>
                <a:lnTo>
                  <a:pt x="4303374" y="283209"/>
                </a:lnTo>
                <a:lnTo>
                  <a:pt x="4271858" y="257809"/>
                </a:lnTo>
                <a:lnTo>
                  <a:pt x="4208673" y="209549"/>
                </a:lnTo>
                <a:lnTo>
                  <a:pt x="4176693" y="186689"/>
                </a:lnTo>
                <a:lnTo>
                  <a:pt x="4144248" y="166369"/>
                </a:lnTo>
                <a:lnTo>
                  <a:pt x="4111181" y="147319"/>
                </a:lnTo>
                <a:lnTo>
                  <a:pt x="4077338" y="129539"/>
                </a:lnTo>
                <a:lnTo>
                  <a:pt x="4006697" y="102869"/>
                </a:lnTo>
                <a:lnTo>
                  <a:pt x="3931082" y="90169"/>
                </a:lnTo>
                <a:lnTo>
                  <a:pt x="3891020" y="88899"/>
                </a:lnTo>
                <a:lnTo>
                  <a:pt x="4087912" y="88899"/>
                </a:lnTo>
                <a:lnTo>
                  <a:pt x="4152343" y="121919"/>
                </a:lnTo>
                <a:lnTo>
                  <a:pt x="4213892" y="161289"/>
                </a:lnTo>
                <a:lnTo>
                  <a:pt x="4425067" y="323849"/>
                </a:lnTo>
                <a:lnTo>
                  <a:pt x="4488463" y="367029"/>
                </a:lnTo>
                <a:lnTo>
                  <a:pt x="4554187" y="402589"/>
                </a:lnTo>
                <a:lnTo>
                  <a:pt x="4623432" y="429259"/>
                </a:lnTo>
                <a:lnTo>
                  <a:pt x="4697388" y="444499"/>
                </a:lnTo>
                <a:lnTo>
                  <a:pt x="4736504" y="445769"/>
                </a:lnTo>
                <a:lnTo>
                  <a:pt x="4937169" y="445769"/>
                </a:lnTo>
                <a:lnTo>
                  <a:pt x="4901396" y="459739"/>
                </a:lnTo>
                <a:lnTo>
                  <a:pt x="4857684" y="472439"/>
                </a:lnTo>
                <a:lnTo>
                  <a:pt x="4815668" y="481329"/>
                </a:lnTo>
                <a:lnTo>
                  <a:pt x="4775224" y="486409"/>
                </a:lnTo>
                <a:lnTo>
                  <a:pt x="4736230" y="488949"/>
                </a:lnTo>
                <a:close/>
              </a:path>
              <a:path w="6414769" h="516890">
                <a:moveTo>
                  <a:pt x="6414457" y="516889"/>
                </a:moveTo>
                <a:lnTo>
                  <a:pt x="6338049" y="506729"/>
                </a:lnTo>
                <a:lnTo>
                  <a:pt x="6291553" y="492759"/>
                </a:lnTo>
                <a:lnTo>
                  <a:pt x="6246964" y="474979"/>
                </a:lnTo>
                <a:lnTo>
                  <a:pt x="6204023" y="453389"/>
                </a:lnTo>
                <a:lnTo>
                  <a:pt x="6162471" y="429259"/>
                </a:lnTo>
                <a:lnTo>
                  <a:pt x="6122046" y="401319"/>
                </a:lnTo>
                <a:lnTo>
                  <a:pt x="6082491" y="373379"/>
                </a:lnTo>
                <a:lnTo>
                  <a:pt x="6004947" y="312419"/>
                </a:lnTo>
                <a:lnTo>
                  <a:pt x="5911613" y="240029"/>
                </a:lnTo>
                <a:lnTo>
                  <a:pt x="5848217" y="196849"/>
                </a:lnTo>
                <a:lnTo>
                  <a:pt x="5782493" y="161289"/>
                </a:lnTo>
                <a:lnTo>
                  <a:pt x="5713249" y="134619"/>
                </a:lnTo>
                <a:lnTo>
                  <a:pt x="5639293" y="120649"/>
                </a:lnTo>
                <a:lnTo>
                  <a:pt x="5600176" y="118109"/>
                </a:lnTo>
                <a:lnTo>
                  <a:pt x="5790373" y="118109"/>
                </a:lnTo>
                <a:lnTo>
                  <a:pt x="5843963" y="144779"/>
                </a:lnTo>
                <a:lnTo>
                  <a:pt x="5876633" y="165099"/>
                </a:lnTo>
                <a:lnTo>
                  <a:pt x="5908598" y="186689"/>
                </a:lnTo>
                <a:lnTo>
                  <a:pt x="5970892" y="232409"/>
                </a:lnTo>
                <a:lnTo>
                  <a:pt x="6001464" y="255269"/>
                </a:lnTo>
                <a:lnTo>
                  <a:pt x="6031814" y="279399"/>
                </a:lnTo>
                <a:lnTo>
                  <a:pt x="6062889" y="304799"/>
                </a:lnTo>
                <a:lnTo>
                  <a:pt x="6093951" y="328929"/>
                </a:lnTo>
                <a:lnTo>
                  <a:pt x="6156629" y="374649"/>
                </a:lnTo>
                <a:lnTo>
                  <a:pt x="6221040" y="414019"/>
                </a:lnTo>
                <a:lnTo>
                  <a:pt x="6288375" y="445769"/>
                </a:lnTo>
                <a:lnTo>
                  <a:pt x="6359826" y="466089"/>
                </a:lnTo>
                <a:lnTo>
                  <a:pt x="6397468" y="472439"/>
                </a:lnTo>
                <a:lnTo>
                  <a:pt x="6414457" y="473709"/>
                </a:lnTo>
                <a:lnTo>
                  <a:pt x="6414457" y="51688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334215" y="2955065"/>
            <a:ext cx="954405" cy="1209675"/>
          </a:xfrm>
          <a:custGeom>
            <a:avLst/>
            <a:gdLst/>
            <a:ahLst/>
            <a:cxnLst/>
            <a:rect l="l" t="t" r="r" b="b"/>
            <a:pathLst>
              <a:path w="954405" h="1209675">
                <a:moveTo>
                  <a:pt x="604705" y="1209413"/>
                </a:moveTo>
                <a:lnTo>
                  <a:pt x="557448" y="1207593"/>
                </a:lnTo>
                <a:lnTo>
                  <a:pt x="511186" y="1202225"/>
                </a:lnTo>
                <a:lnTo>
                  <a:pt x="466052" y="1193442"/>
                </a:lnTo>
                <a:lnTo>
                  <a:pt x="422182" y="1181379"/>
                </a:lnTo>
                <a:lnTo>
                  <a:pt x="379711" y="1166170"/>
                </a:lnTo>
                <a:lnTo>
                  <a:pt x="338771" y="1147950"/>
                </a:lnTo>
                <a:lnTo>
                  <a:pt x="299499" y="1126853"/>
                </a:lnTo>
                <a:lnTo>
                  <a:pt x="262028" y="1103013"/>
                </a:lnTo>
                <a:lnTo>
                  <a:pt x="226493" y="1076566"/>
                </a:lnTo>
                <a:lnTo>
                  <a:pt x="193028" y="1047644"/>
                </a:lnTo>
                <a:lnTo>
                  <a:pt x="161768" y="1016384"/>
                </a:lnTo>
                <a:lnTo>
                  <a:pt x="132847" y="982919"/>
                </a:lnTo>
                <a:lnTo>
                  <a:pt x="106399" y="947384"/>
                </a:lnTo>
                <a:lnTo>
                  <a:pt x="82560" y="909913"/>
                </a:lnTo>
                <a:lnTo>
                  <a:pt x="61463" y="870641"/>
                </a:lnTo>
                <a:lnTo>
                  <a:pt x="43242" y="829702"/>
                </a:lnTo>
                <a:lnTo>
                  <a:pt x="28033" y="787230"/>
                </a:lnTo>
                <a:lnTo>
                  <a:pt x="15970" y="743360"/>
                </a:lnTo>
                <a:lnTo>
                  <a:pt x="7187" y="698226"/>
                </a:lnTo>
                <a:lnTo>
                  <a:pt x="1819" y="651964"/>
                </a:lnTo>
                <a:lnTo>
                  <a:pt x="0" y="604706"/>
                </a:lnTo>
                <a:lnTo>
                  <a:pt x="1819" y="557449"/>
                </a:lnTo>
                <a:lnTo>
                  <a:pt x="7187" y="511186"/>
                </a:lnTo>
                <a:lnTo>
                  <a:pt x="15970" y="466053"/>
                </a:lnTo>
                <a:lnTo>
                  <a:pt x="28033" y="422183"/>
                </a:lnTo>
                <a:lnTo>
                  <a:pt x="43242" y="379711"/>
                </a:lnTo>
                <a:lnTo>
                  <a:pt x="61463" y="338772"/>
                </a:lnTo>
                <a:lnTo>
                  <a:pt x="82560" y="299499"/>
                </a:lnTo>
                <a:lnTo>
                  <a:pt x="106399" y="262028"/>
                </a:lnTo>
                <a:lnTo>
                  <a:pt x="132847" y="226493"/>
                </a:lnTo>
                <a:lnTo>
                  <a:pt x="161768" y="193028"/>
                </a:lnTo>
                <a:lnTo>
                  <a:pt x="193028" y="161768"/>
                </a:lnTo>
                <a:lnTo>
                  <a:pt x="226493" y="132847"/>
                </a:lnTo>
                <a:lnTo>
                  <a:pt x="262028" y="106399"/>
                </a:lnTo>
                <a:lnTo>
                  <a:pt x="299499" y="82560"/>
                </a:lnTo>
                <a:lnTo>
                  <a:pt x="338771" y="61463"/>
                </a:lnTo>
                <a:lnTo>
                  <a:pt x="379711" y="43242"/>
                </a:lnTo>
                <a:lnTo>
                  <a:pt x="422182" y="28033"/>
                </a:lnTo>
                <a:lnTo>
                  <a:pt x="466052" y="15970"/>
                </a:lnTo>
                <a:lnTo>
                  <a:pt x="511186" y="7187"/>
                </a:lnTo>
                <a:lnTo>
                  <a:pt x="557448" y="1819"/>
                </a:lnTo>
                <a:lnTo>
                  <a:pt x="604706" y="0"/>
                </a:lnTo>
                <a:lnTo>
                  <a:pt x="651963" y="1819"/>
                </a:lnTo>
                <a:lnTo>
                  <a:pt x="698226" y="7187"/>
                </a:lnTo>
                <a:lnTo>
                  <a:pt x="743360" y="15970"/>
                </a:lnTo>
                <a:lnTo>
                  <a:pt x="787229" y="28033"/>
                </a:lnTo>
                <a:lnTo>
                  <a:pt x="829701" y="43242"/>
                </a:lnTo>
                <a:lnTo>
                  <a:pt x="870641" y="61463"/>
                </a:lnTo>
                <a:lnTo>
                  <a:pt x="909913" y="82560"/>
                </a:lnTo>
                <a:lnTo>
                  <a:pt x="947384" y="106399"/>
                </a:lnTo>
                <a:lnTo>
                  <a:pt x="953782" y="111161"/>
                </a:lnTo>
                <a:lnTo>
                  <a:pt x="953782" y="1098251"/>
                </a:lnTo>
                <a:lnTo>
                  <a:pt x="909913" y="1126853"/>
                </a:lnTo>
                <a:lnTo>
                  <a:pt x="870641" y="1147950"/>
                </a:lnTo>
                <a:lnTo>
                  <a:pt x="829701" y="1166170"/>
                </a:lnTo>
                <a:lnTo>
                  <a:pt x="787229" y="1181379"/>
                </a:lnTo>
                <a:lnTo>
                  <a:pt x="743360" y="1193442"/>
                </a:lnTo>
                <a:lnTo>
                  <a:pt x="698226" y="1202225"/>
                </a:lnTo>
                <a:lnTo>
                  <a:pt x="651963" y="1207593"/>
                </a:lnTo>
                <a:lnTo>
                  <a:pt x="604705" y="1209413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5082" y="2892215"/>
            <a:ext cx="10673080" cy="165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4036" y="0"/>
            <a:ext cx="4143374" cy="20764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085762" y="1163265"/>
            <a:ext cx="5722620" cy="429895"/>
          </a:xfrm>
          <a:custGeom>
            <a:avLst/>
            <a:gdLst/>
            <a:ahLst/>
            <a:cxnLst/>
            <a:rect l="l" t="t" r="r" b="b"/>
            <a:pathLst>
              <a:path w="5722619" h="429894">
                <a:moveTo>
                  <a:pt x="5326893" y="429728"/>
                </a:moveTo>
                <a:lnTo>
                  <a:pt x="5274372" y="425849"/>
                </a:lnTo>
                <a:lnTo>
                  <a:pt x="5224905" y="414908"/>
                </a:lnTo>
                <a:lnTo>
                  <a:pt x="5178072" y="397945"/>
                </a:lnTo>
                <a:lnTo>
                  <a:pt x="5133454" y="376004"/>
                </a:lnTo>
                <a:lnTo>
                  <a:pt x="5090630" y="350126"/>
                </a:lnTo>
                <a:lnTo>
                  <a:pt x="5049182" y="321353"/>
                </a:lnTo>
                <a:lnTo>
                  <a:pt x="5008688" y="290728"/>
                </a:lnTo>
                <a:lnTo>
                  <a:pt x="4938736" y="235565"/>
                </a:lnTo>
                <a:lnTo>
                  <a:pt x="4908730" y="212418"/>
                </a:lnTo>
                <a:lnTo>
                  <a:pt x="4847896" y="169549"/>
                </a:lnTo>
                <a:lnTo>
                  <a:pt x="4784663" y="134050"/>
                </a:lnTo>
                <a:lnTo>
                  <a:pt x="4717466" y="109285"/>
                </a:lnTo>
                <a:lnTo>
                  <a:pt x="4644739" y="98618"/>
                </a:lnTo>
                <a:lnTo>
                  <a:pt x="4605813" y="99624"/>
                </a:lnTo>
                <a:lnTo>
                  <a:pt x="4564917" y="105415"/>
                </a:lnTo>
                <a:lnTo>
                  <a:pt x="4521856" y="116414"/>
                </a:lnTo>
                <a:lnTo>
                  <a:pt x="4476435" y="133040"/>
                </a:lnTo>
                <a:lnTo>
                  <a:pt x="4428457" y="155715"/>
                </a:lnTo>
                <a:lnTo>
                  <a:pt x="4377726" y="184858"/>
                </a:lnTo>
                <a:lnTo>
                  <a:pt x="4324048" y="220890"/>
                </a:lnTo>
                <a:lnTo>
                  <a:pt x="4267226" y="264233"/>
                </a:lnTo>
                <a:lnTo>
                  <a:pt x="4265991" y="265468"/>
                </a:lnTo>
                <a:lnTo>
                  <a:pt x="4261051" y="267938"/>
                </a:lnTo>
                <a:lnTo>
                  <a:pt x="4203926" y="307031"/>
                </a:lnTo>
                <a:lnTo>
                  <a:pt x="4149912" y="338864"/>
                </a:lnTo>
                <a:lnTo>
                  <a:pt x="4098792" y="363893"/>
                </a:lnTo>
                <a:lnTo>
                  <a:pt x="4050352" y="382570"/>
                </a:lnTo>
                <a:lnTo>
                  <a:pt x="4004375" y="395349"/>
                </a:lnTo>
                <a:lnTo>
                  <a:pt x="3960644" y="402683"/>
                </a:lnTo>
                <a:lnTo>
                  <a:pt x="3918944" y="405027"/>
                </a:lnTo>
                <a:lnTo>
                  <a:pt x="3866423" y="401149"/>
                </a:lnTo>
                <a:lnTo>
                  <a:pt x="3816956" y="390207"/>
                </a:lnTo>
                <a:lnTo>
                  <a:pt x="3770124" y="373244"/>
                </a:lnTo>
                <a:lnTo>
                  <a:pt x="3725505" y="351303"/>
                </a:lnTo>
                <a:lnTo>
                  <a:pt x="3682682" y="325425"/>
                </a:lnTo>
                <a:lnTo>
                  <a:pt x="3641233" y="296652"/>
                </a:lnTo>
                <a:lnTo>
                  <a:pt x="3600740" y="266027"/>
                </a:lnTo>
                <a:lnTo>
                  <a:pt x="3530106" y="210334"/>
                </a:lnTo>
                <a:lnTo>
                  <a:pt x="3499400" y="186684"/>
                </a:lnTo>
                <a:lnTo>
                  <a:pt x="3468454" y="164096"/>
                </a:lnTo>
                <a:lnTo>
                  <a:pt x="3405004" y="123922"/>
                </a:lnTo>
                <a:lnTo>
                  <a:pt x="3338079" y="93443"/>
                </a:lnTo>
                <a:lnTo>
                  <a:pt x="3266001" y="76291"/>
                </a:lnTo>
                <a:lnTo>
                  <a:pt x="3227506" y="73847"/>
                </a:lnTo>
                <a:lnTo>
                  <a:pt x="3187094" y="76098"/>
                </a:lnTo>
                <a:lnTo>
                  <a:pt x="3144556" y="83497"/>
                </a:lnTo>
                <a:lnTo>
                  <a:pt x="3099680" y="96497"/>
                </a:lnTo>
                <a:lnTo>
                  <a:pt x="3052259" y="115553"/>
                </a:lnTo>
                <a:lnTo>
                  <a:pt x="3002083" y="141119"/>
                </a:lnTo>
                <a:lnTo>
                  <a:pt x="2948941" y="173648"/>
                </a:lnTo>
                <a:lnTo>
                  <a:pt x="2892624" y="213596"/>
                </a:lnTo>
                <a:lnTo>
                  <a:pt x="2891389" y="216066"/>
                </a:lnTo>
                <a:lnTo>
                  <a:pt x="2888919" y="218536"/>
                </a:lnTo>
                <a:lnTo>
                  <a:pt x="2837396" y="258012"/>
                </a:lnTo>
                <a:lnTo>
                  <a:pt x="2788150" y="291815"/>
                </a:lnTo>
                <a:lnTo>
                  <a:pt x="2741079" y="320221"/>
                </a:lnTo>
                <a:lnTo>
                  <a:pt x="2696083" y="343504"/>
                </a:lnTo>
                <a:lnTo>
                  <a:pt x="2653058" y="361938"/>
                </a:lnTo>
                <a:lnTo>
                  <a:pt x="2611903" y="375798"/>
                </a:lnTo>
                <a:lnTo>
                  <a:pt x="2572517" y="385358"/>
                </a:lnTo>
                <a:lnTo>
                  <a:pt x="2534798" y="390893"/>
                </a:lnTo>
                <a:lnTo>
                  <a:pt x="2498645" y="392677"/>
                </a:lnTo>
                <a:lnTo>
                  <a:pt x="2446124" y="388798"/>
                </a:lnTo>
                <a:lnTo>
                  <a:pt x="2396658" y="377857"/>
                </a:lnTo>
                <a:lnTo>
                  <a:pt x="2349825" y="360894"/>
                </a:lnTo>
                <a:lnTo>
                  <a:pt x="2305207" y="338953"/>
                </a:lnTo>
                <a:lnTo>
                  <a:pt x="2262383" y="313075"/>
                </a:lnTo>
                <a:lnTo>
                  <a:pt x="2220934" y="284302"/>
                </a:lnTo>
                <a:lnTo>
                  <a:pt x="2180441" y="253677"/>
                </a:lnTo>
                <a:lnTo>
                  <a:pt x="2110489" y="198514"/>
                </a:lnTo>
                <a:lnTo>
                  <a:pt x="2080482" y="175367"/>
                </a:lnTo>
                <a:lnTo>
                  <a:pt x="2019648" y="132498"/>
                </a:lnTo>
                <a:lnTo>
                  <a:pt x="1956416" y="96999"/>
                </a:lnTo>
                <a:lnTo>
                  <a:pt x="1889219" y="72233"/>
                </a:lnTo>
                <a:lnTo>
                  <a:pt x="1816492" y="61567"/>
                </a:lnTo>
                <a:lnTo>
                  <a:pt x="1777565" y="62572"/>
                </a:lnTo>
                <a:lnTo>
                  <a:pt x="1736670" y="68364"/>
                </a:lnTo>
                <a:lnTo>
                  <a:pt x="1693609" y="79363"/>
                </a:lnTo>
                <a:lnTo>
                  <a:pt x="1648187" y="95989"/>
                </a:lnTo>
                <a:lnTo>
                  <a:pt x="1600209" y="118663"/>
                </a:lnTo>
                <a:lnTo>
                  <a:pt x="1549478" y="147807"/>
                </a:lnTo>
                <a:lnTo>
                  <a:pt x="1495800" y="183839"/>
                </a:lnTo>
                <a:lnTo>
                  <a:pt x="1438979" y="227181"/>
                </a:lnTo>
                <a:lnTo>
                  <a:pt x="1436508" y="229651"/>
                </a:lnTo>
                <a:lnTo>
                  <a:pt x="1434038" y="229651"/>
                </a:lnTo>
                <a:lnTo>
                  <a:pt x="1431568" y="230886"/>
                </a:lnTo>
                <a:lnTo>
                  <a:pt x="1374832" y="269979"/>
                </a:lnTo>
                <a:lnTo>
                  <a:pt x="1320969" y="301813"/>
                </a:lnTo>
                <a:lnTo>
                  <a:pt x="1269828" y="326842"/>
                </a:lnTo>
                <a:lnTo>
                  <a:pt x="1221258" y="345519"/>
                </a:lnTo>
                <a:lnTo>
                  <a:pt x="1175108" y="358297"/>
                </a:lnTo>
                <a:lnTo>
                  <a:pt x="1131226" y="365632"/>
                </a:lnTo>
                <a:lnTo>
                  <a:pt x="1089462" y="367976"/>
                </a:lnTo>
                <a:lnTo>
                  <a:pt x="1036941" y="364097"/>
                </a:lnTo>
                <a:lnTo>
                  <a:pt x="987474" y="353156"/>
                </a:lnTo>
                <a:lnTo>
                  <a:pt x="940641" y="336193"/>
                </a:lnTo>
                <a:lnTo>
                  <a:pt x="896023" y="314252"/>
                </a:lnTo>
                <a:lnTo>
                  <a:pt x="853199" y="288374"/>
                </a:lnTo>
                <a:lnTo>
                  <a:pt x="811751" y="259601"/>
                </a:lnTo>
                <a:lnTo>
                  <a:pt x="771257" y="228976"/>
                </a:lnTo>
                <a:lnTo>
                  <a:pt x="701305" y="173813"/>
                </a:lnTo>
                <a:lnTo>
                  <a:pt x="671299" y="150666"/>
                </a:lnTo>
                <a:lnTo>
                  <a:pt x="610465" y="107797"/>
                </a:lnTo>
                <a:lnTo>
                  <a:pt x="547232" y="72298"/>
                </a:lnTo>
                <a:lnTo>
                  <a:pt x="480035" y="47533"/>
                </a:lnTo>
                <a:lnTo>
                  <a:pt x="407308" y="36866"/>
                </a:lnTo>
                <a:lnTo>
                  <a:pt x="368382" y="37871"/>
                </a:lnTo>
                <a:lnTo>
                  <a:pt x="327486" y="43663"/>
                </a:lnTo>
                <a:lnTo>
                  <a:pt x="284425" y="54662"/>
                </a:lnTo>
                <a:lnTo>
                  <a:pt x="239003" y="71288"/>
                </a:lnTo>
                <a:lnTo>
                  <a:pt x="191025" y="93962"/>
                </a:lnTo>
                <a:lnTo>
                  <a:pt x="140295" y="123106"/>
                </a:lnTo>
                <a:lnTo>
                  <a:pt x="86617" y="159138"/>
                </a:lnTo>
                <a:lnTo>
                  <a:pt x="29795" y="202480"/>
                </a:lnTo>
                <a:lnTo>
                  <a:pt x="23485" y="205742"/>
                </a:lnTo>
                <a:lnTo>
                  <a:pt x="0" y="186579"/>
                </a:lnTo>
                <a:lnTo>
                  <a:pt x="1949" y="179690"/>
                </a:lnTo>
                <a:lnTo>
                  <a:pt x="63728" y="130183"/>
                </a:lnTo>
                <a:lnTo>
                  <a:pt x="118246" y="93408"/>
                </a:lnTo>
                <a:lnTo>
                  <a:pt x="170039" y="63353"/>
                </a:lnTo>
                <a:lnTo>
                  <a:pt x="219264" y="39622"/>
                </a:lnTo>
                <a:lnTo>
                  <a:pt x="266078" y="21817"/>
                </a:lnTo>
                <a:lnTo>
                  <a:pt x="310637" y="9543"/>
                </a:lnTo>
                <a:lnTo>
                  <a:pt x="353098" y="2402"/>
                </a:lnTo>
                <a:lnTo>
                  <a:pt x="393617" y="0"/>
                </a:lnTo>
                <a:lnTo>
                  <a:pt x="432352" y="1938"/>
                </a:lnTo>
                <a:lnTo>
                  <a:pt x="505094" y="17250"/>
                </a:lnTo>
                <a:lnTo>
                  <a:pt x="572576" y="45169"/>
                </a:lnTo>
                <a:lnTo>
                  <a:pt x="636052" y="82521"/>
                </a:lnTo>
                <a:lnTo>
                  <a:pt x="696776" y="126135"/>
                </a:lnTo>
                <a:lnTo>
                  <a:pt x="785994" y="196567"/>
                </a:lnTo>
                <a:lnTo>
                  <a:pt x="816001" y="219713"/>
                </a:lnTo>
                <a:lnTo>
                  <a:pt x="876835" y="262582"/>
                </a:lnTo>
                <a:lnTo>
                  <a:pt x="940067" y="298082"/>
                </a:lnTo>
                <a:lnTo>
                  <a:pt x="1007265" y="322847"/>
                </a:lnTo>
                <a:lnTo>
                  <a:pt x="1079991" y="333513"/>
                </a:lnTo>
                <a:lnTo>
                  <a:pt x="1118918" y="332508"/>
                </a:lnTo>
                <a:lnTo>
                  <a:pt x="1159813" y="326717"/>
                </a:lnTo>
                <a:lnTo>
                  <a:pt x="1202874" y="315718"/>
                </a:lnTo>
                <a:lnTo>
                  <a:pt x="1248296" y="299092"/>
                </a:lnTo>
                <a:lnTo>
                  <a:pt x="1296274" y="276417"/>
                </a:lnTo>
                <a:lnTo>
                  <a:pt x="1347005" y="247274"/>
                </a:lnTo>
                <a:lnTo>
                  <a:pt x="1400683" y="211242"/>
                </a:lnTo>
                <a:lnTo>
                  <a:pt x="1457504" y="167899"/>
                </a:lnTo>
                <a:lnTo>
                  <a:pt x="1464915" y="164194"/>
                </a:lnTo>
                <a:lnTo>
                  <a:pt x="1523663" y="123766"/>
                </a:lnTo>
                <a:lnTo>
                  <a:pt x="1579288" y="91079"/>
                </a:lnTo>
                <a:lnTo>
                  <a:pt x="1631974" y="65642"/>
                </a:lnTo>
                <a:lnTo>
                  <a:pt x="1681903" y="46965"/>
                </a:lnTo>
                <a:lnTo>
                  <a:pt x="1729261" y="34559"/>
                </a:lnTo>
                <a:lnTo>
                  <a:pt x="1774231" y="27932"/>
                </a:lnTo>
                <a:lnTo>
                  <a:pt x="1816998" y="26594"/>
                </a:lnTo>
                <a:lnTo>
                  <a:pt x="1857745" y="30056"/>
                </a:lnTo>
                <a:lnTo>
                  <a:pt x="1896657" y="37828"/>
                </a:lnTo>
                <a:lnTo>
                  <a:pt x="1933917" y="49418"/>
                </a:lnTo>
                <a:lnTo>
                  <a:pt x="1969709" y="64337"/>
                </a:lnTo>
                <a:lnTo>
                  <a:pt x="2004218" y="82095"/>
                </a:lnTo>
                <a:lnTo>
                  <a:pt x="2037627" y="102201"/>
                </a:lnTo>
                <a:lnTo>
                  <a:pt x="2070121" y="124165"/>
                </a:lnTo>
                <a:lnTo>
                  <a:pt x="2101883" y="147497"/>
                </a:lnTo>
                <a:lnTo>
                  <a:pt x="2133098" y="171707"/>
                </a:lnTo>
                <a:lnTo>
                  <a:pt x="2194625" y="220768"/>
                </a:lnTo>
                <a:lnTo>
                  <a:pt x="2225331" y="244599"/>
                </a:lnTo>
                <a:lnTo>
                  <a:pt x="2256277" y="267346"/>
                </a:lnTo>
                <a:lnTo>
                  <a:pt x="2319727" y="307776"/>
                </a:lnTo>
                <a:lnTo>
                  <a:pt x="2386652" y="338438"/>
                </a:lnTo>
                <a:lnTo>
                  <a:pt x="2458729" y="355712"/>
                </a:lnTo>
                <a:lnTo>
                  <a:pt x="2497224" y="358198"/>
                </a:lnTo>
                <a:lnTo>
                  <a:pt x="2537636" y="355979"/>
                </a:lnTo>
                <a:lnTo>
                  <a:pt x="2580175" y="348604"/>
                </a:lnTo>
                <a:lnTo>
                  <a:pt x="2625050" y="335619"/>
                </a:lnTo>
                <a:lnTo>
                  <a:pt x="2672471" y="316572"/>
                </a:lnTo>
                <a:lnTo>
                  <a:pt x="2722648" y="291011"/>
                </a:lnTo>
                <a:lnTo>
                  <a:pt x="2775790" y="258483"/>
                </a:lnTo>
                <a:lnTo>
                  <a:pt x="2832107" y="218536"/>
                </a:lnTo>
                <a:lnTo>
                  <a:pt x="2833342" y="216066"/>
                </a:lnTo>
                <a:lnTo>
                  <a:pt x="2835812" y="213596"/>
                </a:lnTo>
                <a:lnTo>
                  <a:pt x="2893396" y="169529"/>
                </a:lnTo>
                <a:lnTo>
                  <a:pt x="2948076" y="132613"/>
                </a:lnTo>
                <a:lnTo>
                  <a:pt x="3000010" y="102445"/>
                </a:lnTo>
                <a:lnTo>
                  <a:pt x="3049351" y="78622"/>
                </a:lnTo>
                <a:lnTo>
                  <a:pt x="3096257" y="60741"/>
                </a:lnTo>
                <a:lnTo>
                  <a:pt x="3140881" y="48400"/>
                </a:lnTo>
                <a:lnTo>
                  <a:pt x="3183381" y="41194"/>
                </a:lnTo>
                <a:lnTo>
                  <a:pt x="3223911" y="38721"/>
                </a:lnTo>
                <a:lnTo>
                  <a:pt x="3262627" y="40579"/>
                </a:lnTo>
                <a:lnTo>
                  <a:pt x="3335240" y="55672"/>
                </a:lnTo>
                <a:lnTo>
                  <a:pt x="3402464" y="83251"/>
                </a:lnTo>
                <a:lnTo>
                  <a:pt x="3465543" y="120090"/>
                </a:lnTo>
                <a:lnTo>
                  <a:pt x="3525723" y="162966"/>
                </a:lnTo>
                <a:lnTo>
                  <a:pt x="3614242" y="232383"/>
                </a:lnTo>
                <a:lnTo>
                  <a:pt x="3644248" y="255530"/>
                </a:lnTo>
                <a:lnTo>
                  <a:pt x="3705082" y="298399"/>
                </a:lnTo>
                <a:lnTo>
                  <a:pt x="3768315" y="333898"/>
                </a:lnTo>
                <a:lnTo>
                  <a:pt x="3835512" y="358663"/>
                </a:lnTo>
                <a:lnTo>
                  <a:pt x="3908239" y="369330"/>
                </a:lnTo>
                <a:lnTo>
                  <a:pt x="3947165" y="368324"/>
                </a:lnTo>
                <a:lnTo>
                  <a:pt x="3988061" y="362533"/>
                </a:lnTo>
                <a:lnTo>
                  <a:pt x="4031122" y="351534"/>
                </a:lnTo>
                <a:lnTo>
                  <a:pt x="4076543" y="334908"/>
                </a:lnTo>
                <a:lnTo>
                  <a:pt x="4124522" y="312233"/>
                </a:lnTo>
                <a:lnTo>
                  <a:pt x="4175252" y="283090"/>
                </a:lnTo>
                <a:lnTo>
                  <a:pt x="4228930" y="247058"/>
                </a:lnTo>
                <a:lnTo>
                  <a:pt x="4285752" y="203715"/>
                </a:lnTo>
                <a:lnTo>
                  <a:pt x="4286987" y="202480"/>
                </a:lnTo>
                <a:lnTo>
                  <a:pt x="4291927" y="200010"/>
                </a:lnTo>
                <a:lnTo>
                  <a:pt x="4350664" y="159582"/>
                </a:lnTo>
                <a:lnTo>
                  <a:pt x="4406255" y="126895"/>
                </a:lnTo>
                <a:lnTo>
                  <a:pt x="4458891" y="101458"/>
                </a:lnTo>
                <a:lnTo>
                  <a:pt x="4508759" y="82782"/>
                </a:lnTo>
                <a:lnTo>
                  <a:pt x="4556047" y="70375"/>
                </a:lnTo>
                <a:lnTo>
                  <a:pt x="4600945" y="63748"/>
                </a:lnTo>
                <a:lnTo>
                  <a:pt x="4643641" y="62411"/>
                </a:lnTo>
                <a:lnTo>
                  <a:pt x="4684323" y="65873"/>
                </a:lnTo>
                <a:lnTo>
                  <a:pt x="4723181" y="73644"/>
                </a:lnTo>
                <a:lnTo>
                  <a:pt x="4760401" y="85234"/>
                </a:lnTo>
                <a:lnTo>
                  <a:pt x="4796174" y="100153"/>
                </a:lnTo>
                <a:lnTo>
                  <a:pt x="4830687" y="117911"/>
                </a:lnTo>
                <a:lnTo>
                  <a:pt x="4864130" y="138017"/>
                </a:lnTo>
                <a:lnTo>
                  <a:pt x="4896690" y="159981"/>
                </a:lnTo>
                <a:lnTo>
                  <a:pt x="4928556" y="183313"/>
                </a:lnTo>
                <a:lnTo>
                  <a:pt x="4959917" y="207524"/>
                </a:lnTo>
                <a:lnTo>
                  <a:pt x="5020955" y="255849"/>
                </a:lnTo>
                <a:lnTo>
                  <a:pt x="5050962" y="278995"/>
                </a:lnTo>
                <a:lnTo>
                  <a:pt x="5111795" y="321864"/>
                </a:lnTo>
                <a:lnTo>
                  <a:pt x="5175028" y="357364"/>
                </a:lnTo>
                <a:lnTo>
                  <a:pt x="5242225" y="382129"/>
                </a:lnTo>
                <a:lnTo>
                  <a:pt x="5314952" y="392796"/>
                </a:lnTo>
                <a:lnTo>
                  <a:pt x="5353879" y="391790"/>
                </a:lnTo>
                <a:lnTo>
                  <a:pt x="5394774" y="385999"/>
                </a:lnTo>
                <a:lnTo>
                  <a:pt x="5437835" y="375000"/>
                </a:lnTo>
                <a:lnTo>
                  <a:pt x="5483257" y="358374"/>
                </a:lnTo>
                <a:lnTo>
                  <a:pt x="5531235" y="335699"/>
                </a:lnTo>
                <a:lnTo>
                  <a:pt x="5581966" y="306556"/>
                </a:lnTo>
                <a:lnTo>
                  <a:pt x="5635644" y="270524"/>
                </a:lnTo>
                <a:lnTo>
                  <a:pt x="5692465" y="227181"/>
                </a:lnTo>
                <a:lnTo>
                  <a:pt x="5698776" y="223920"/>
                </a:lnTo>
                <a:lnTo>
                  <a:pt x="5722415" y="243546"/>
                </a:lnTo>
                <a:lnTo>
                  <a:pt x="5720833" y="250145"/>
                </a:lnTo>
                <a:lnTo>
                  <a:pt x="5665643" y="295063"/>
                </a:lnTo>
                <a:lnTo>
                  <a:pt x="5616397" y="328866"/>
                </a:lnTo>
                <a:lnTo>
                  <a:pt x="5569327" y="357272"/>
                </a:lnTo>
                <a:lnTo>
                  <a:pt x="5524330" y="380555"/>
                </a:lnTo>
                <a:lnTo>
                  <a:pt x="5481305" y="398989"/>
                </a:lnTo>
                <a:lnTo>
                  <a:pt x="5440151" y="412849"/>
                </a:lnTo>
                <a:lnTo>
                  <a:pt x="5400765" y="422410"/>
                </a:lnTo>
                <a:lnTo>
                  <a:pt x="5363046" y="427944"/>
                </a:lnTo>
                <a:lnTo>
                  <a:pt x="5326893" y="429728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51280"/>
            <a:ext cx="3351103" cy="353571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28671" y="8128669"/>
            <a:ext cx="1315085" cy="1129030"/>
          </a:xfrm>
          <a:custGeom>
            <a:avLst/>
            <a:gdLst/>
            <a:ahLst/>
            <a:cxnLst/>
            <a:rect l="l" t="t" r="r" b="b"/>
            <a:pathLst>
              <a:path w="1315085" h="1129029">
                <a:moveTo>
                  <a:pt x="497068" y="390838"/>
                </a:moveTo>
                <a:lnTo>
                  <a:pt x="493576" y="408024"/>
                </a:lnTo>
                <a:lnTo>
                  <a:pt x="484066" y="422099"/>
                </a:lnTo>
                <a:lnTo>
                  <a:pt x="469992" y="431608"/>
                </a:lnTo>
                <a:lnTo>
                  <a:pt x="452806" y="435101"/>
                </a:lnTo>
                <a:lnTo>
                  <a:pt x="435619" y="431670"/>
                </a:lnTo>
                <a:lnTo>
                  <a:pt x="421545" y="422265"/>
                </a:lnTo>
                <a:lnTo>
                  <a:pt x="412036" y="408211"/>
                </a:lnTo>
                <a:lnTo>
                  <a:pt x="408543" y="390838"/>
                </a:lnTo>
                <a:lnTo>
                  <a:pt x="412036" y="373652"/>
                </a:lnTo>
                <a:lnTo>
                  <a:pt x="421545" y="359578"/>
                </a:lnTo>
                <a:lnTo>
                  <a:pt x="435619" y="350068"/>
                </a:lnTo>
                <a:lnTo>
                  <a:pt x="452806" y="346576"/>
                </a:lnTo>
                <a:lnTo>
                  <a:pt x="469992" y="350068"/>
                </a:lnTo>
                <a:lnTo>
                  <a:pt x="484066" y="359578"/>
                </a:lnTo>
                <a:lnTo>
                  <a:pt x="493576" y="373652"/>
                </a:lnTo>
                <a:lnTo>
                  <a:pt x="497068" y="390838"/>
                </a:lnTo>
                <a:close/>
              </a:path>
              <a:path w="1315085" h="1129029">
                <a:moveTo>
                  <a:pt x="497068" y="737857"/>
                </a:moveTo>
                <a:lnTo>
                  <a:pt x="493576" y="755043"/>
                </a:lnTo>
                <a:lnTo>
                  <a:pt x="484066" y="769117"/>
                </a:lnTo>
                <a:lnTo>
                  <a:pt x="469992" y="778627"/>
                </a:lnTo>
                <a:lnTo>
                  <a:pt x="452806" y="782119"/>
                </a:lnTo>
                <a:lnTo>
                  <a:pt x="435619" y="778627"/>
                </a:lnTo>
                <a:lnTo>
                  <a:pt x="421545" y="769117"/>
                </a:lnTo>
                <a:lnTo>
                  <a:pt x="412036" y="755043"/>
                </a:lnTo>
                <a:lnTo>
                  <a:pt x="408543" y="737857"/>
                </a:lnTo>
                <a:lnTo>
                  <a:pt x="412036" y="720670"/>
                </a:lnTo>
                <a:lnTo>
                  <a:pt x="421545" y="706596"/>
                </a:lnTo>
                <a:lnTo>
                  <a:pt x="435619" y="697087"/>
                </a:lnTo>
                <a:lnTo>
                  <a:pt x="452806" y="693594"/>
                </a:lnTo>
                <a:lnTo>
                  <a:pt x="469992" y="697087"/>
                </a:lnTo>
                <a:lnTo>
                  <a:pt x="484066" y="706596"/>
                </a:lnTo>
                <a:lnTo>
                  <a:pt x="493576" y="720670"/>
                </a:lnTo>
                <a:lnTo>
                  <a:pt x="497068" y="737857"/>
                </a:lnTo>
                <a:close/>
              </a:path>
              <a:path w="1315085" h="1129029">
                <a:moveTo>
                  <a:pt x="497068" y="1084433"/>
                </a:moveTo>
                <a:lnTo>
                  <a:pt x="493576" y="1101619"/>
                </a:lnTo>
                <a:lnTo>
                  <a:pt x="484066" y="1115693"/>
                </a:lnTo>
                <a:lnTo>
                  <a:pt x="469992" y="1125203"/>
                </a:lnTo>
                <a:lnTo>
                  <a:pt x="452806" y="1128695"/>
                </a:lnTo>
                <a:lnTo>
                  <a:pt x="435619" y="1125203"/>
                </a:lnTo>
                <a:lnTo>
                  <a:pt x="421545" y="1115693"/>
                </a:lnTo>
                <a:lnTo>
                  <a:pt x="412036" y="1101619"/>
                </a:lnTo>
                <a:lnTo>
                  <a:pt x="408543" y="1084433"/>
                </a:lnTo>
                <a:lnTo>
                  <a:pt x="412036" y="1067246"/>
                </a:lnTo>
                <a:lnTo>
                  <a:pt x="421545" y="1053172"/>
                </a:lnTo>
                <a:lnTo>
                  <a:pt x="435619" y="1043663"/>
                </a:lnTo>
                <a:lnTo>
                  <a:pt x="452806" y="1040170"/>
                </a:lnTo>
                <a:lnTo>
                  <a:pt x="469992" y="1043663"/>
                </a:lnTo>
                <a:lnTo>
                  <a:pt x="484066" y="1053172"/>
                </a:lnTo>
                <a:lnTo>
                  <a:pt x="493576" y="1067246"/>
                </a:lnTo>
                <a:lnTo>
                  <a:pt x="497068" y="1084433"/>
                </a:lnTo>
                <a:close/>
              </a:path>
              <a:path w="1315085" h="1129029">
                <a:moveTo>
                  <a:pt x="497068" y="44262"/>
                </a:moveTo>
                <a:lnTo>
                  <a:pt x="493576" y="61448"/>
                </a:lnTo>
                <a:lnTo>
                  <a:pt x="484066" y="75523"/>
                </a:lnTo>
                <a:lnTo>
                  <a:pt x="469992" y="85032"/>
                </a:lnTo>
                <a:lnTo>
                  <a:pt x="452806" y="88525"/>
                </a:lnTo>
                <a:lnTo>
                  <a:pt x="435619" y="85032"/>
                </a:lnTo>
                <a:lnTo>
                  <a:pt x="421545" y="75523"/>
                </a:lnTo>
                <a:lnTo>
                  <a:pt x="412036" y="61448"/>
                </a:lnTo>
                <a:lnTo>
                  <a:pt x="408543" y="44262"/>
                </a:lnTo>
                <a:lnTo>
                  <a:pt x="412036" y="27076"/>
                </a:lnTo>
                <a:lnTo>
                  <a:pt x="421545" y="13002"/>
                </a:lnTo>
                <a:lnTo>
                  <a:pt x="435619" y="3492"/>
                </a:lnTo>
                <a:lnTo>
                  <a:pt x="452806" y="0"/>
                </a:lnTo>
                <a:lnTo>
                  <a:pt x="469992" y="3492"/>
                </a:lnTo>
                <a:lnTo>
                  <a:pt x="484066" y="13002"/>
                </a:lnTo>
                <a:lnTo>
                  <a:pt x="493576" y="27076"/>
                </a:lnTo>
                <a:lnTo>
                  <a:pt x="497068" y="44262"/>
                </a:lnTo>
                <a:close/>
              </a:path>
              <a:path w="1315085" h="1129029">
                <a:moveTo>
                  <a:pt x="906055" y="390838"/>
                </a:moveTo>
                <a:lnTo>
                  <a:pt x="902562" y="408024"/>
                </a:lnTo>
                <a:lnTo>
                  <a:pt x="893052" y="422099"/>
                </a:lnTo>
                <a:lnTo>
                  <a:pt x="878978" y="431608"/>
                </a:lnTo>
                <a:lnTo>
                  <a:pt x="861792" y="435101"/>
                </a:lnTo>
                <a:lnTo>
                  <a:pt x="844606" y="431670"/>
                </a:lnTo>
                <a:lnTo>
                  <a:pt x="830532" y="422265"/>
                </a:lnTo>
                <a:lnTo>
                  <a:pt x="821022" y="408211"/>
                </a:lnTo>
                <a:lnTo>
                  <a:pt x="817529" y="390838"/>
                </a:lnTo>
                <a:lnTo>
                  <a:pt x="821022" y="373652"/>
                </a:lnTo>
                <a:lnTo>
                  <a:pt x="830532" y="359578"/>
                </a:lnTo>
                <a:lnTo>
                  <a:pt x="844606" y="350068"/>
                </a:lnTo>
                <a:lnTo>
                  <a:pt x="861792" y="346576"/>
                </a:lnTo>
                <a:lnTo>
                  <a:pt x="878978" y="350068"/>
                </a:lnTo>
                <a:lnTo>
                  <a:pt x="893052" y="359578"/>
                </a:lnTo>
                <a:lnTo>
                  <a:pt x="902562" y="373652"/>
                </a:lnTo>
                <a:lnTo>
                  <a:pt x="906055" y="390838"/>
                </a:lnTo>
                <a:close/>
              </a:path>
              <a:path w="1315085" h="1129029">
                <a:moveTo>
                  <a:pt x="906055" y="737857"/>
                </a:moveTo>
                <a:lnTo>
                  <a:pt x="902562" y="755043"/>
                </a:lnTo>
                <a:lnTo>
                  <a:pt x="893052" y="769117"/>
                </a:lnTo>
                <a:lnTo>
                  <a:pt x="878978" y="778627"/>
                </a:lnTo>
                <a:lnTo>
                  <a:pt x="861792" y="782119"/>
                </a:lnTo>
                <a:lnTo>
                  <a:pt x="844606" y="778627"/>
                </a:lnTo>
                <a:lnTo>
                  <a:pt x="830532" y="769117"/>
                </a:lnTo>
                <a:lnTo>
                  <a:pt x="821022" y="755043"/>
                </a:lnTo>
                <a:lnTo>
                  <a:pt x="817529" y="737857"/>
                </a:lnTo>
                <a:lnTo>
                  <a:pt x="821022" y="720670"/>
                </a:lnTo>
                <a:lnTo>
                  <a:pt x="830532" y="706596"/>
                </a:lnTo>
                <a:lnTo>
                  <a:pt x="844606" y="697087"/>
                </a:lnTo>
                <a:lnTo>
                  <a:pt x="861792" y="693594"/>
                </a:lnTo>
                <a:lnTo>
                  <a:pt x="878978" y="697087"/>
                </a:lnTo>
                <a:lnTo>
                  <a:pt x="893052" y="706596"/>
                </a:lnTo>
                <a:lnTo>
                  <a:pt x="902562" y="720670"/>
                </a:lnTo>
                <a:lnTo>
                  <a:pt x="906055" y="737857"/>
                </a:lnTo>
                <a:close/>
              </a:path>
              <a:path w="1315085" h="1129029">
                <a:moveTo>
                  <a:pt x="906055" y="1084433"/>
                </a:moveTo>
                <a:lnTo>
                  <a:pt x="902562" y="1101619"/>
                </a:lnTo>
                <a:lnTo>
                  <a:pt x="893052" y="1115693"/>
                </a:lnTo>
                <a:lnTo>
                  <a:pt x="878978" y="1125203"/>
                </a:lnTo>
                <a:lnTo>
                  <a:pt x="861792" y="1128695"/>
                </a:lnTo>
                <a:lnTo>
                  <a:pt x="844606" y="1125203"/>
                </a:lnTo>
                <a:lnTo>
                  <a:pt x="830532" y="1115693"/>
                </a:lnTo>
                <a:lnTo>
                  <a:pt x="821022" y="1101619"/>
                </a:lnTo>
                <a:lnTo>
                  <a:pt x="817529" y="1084433"/>
                </a:lnTo>
                <a:lnTo>
                  <a:pt x="821022" y="1067246"/>
                </a:lnTo>
                <a:lnTo>
                  <a:pt x="830532" y="1053172"/>
                </a:lnTo>
                <a:lnTo>
                  <a:pt x="844606" y="1043663"/>
                </a:lnTo>
                <a:lnTo>
                  <a:pt x="861792" y="1040170"/>
                </a:lnTo>
                <a:lnTo>
                  <a:pt x="878978" y="1043663"/>
                </a:lnTo>
                <a:lnTo>
                  <a:pt x="893052" y="1053172"/>
                </a:lnTo>
                <a:lnTo>
                  <a:pt x="902562" y="1067246"/>
                </a:lnTo>
                <a:lnTo>
                  <a:pt x="906055" y="1084433"/>
                </a:lnTo>
                <a:close/>
              </a:path>
              <a:path w="1315085" h="1129029">
                <a:moveTo>
                  <a:pt x="906055" y="44262"/>
                </a:moveTo>
                <a:lnTo>
                  <a:pt x="902562" y="61448"/>
                </a:lnTo>
                <a:lnTo>
                  <a:pt x="893052" y="75523"/>
                </a:lnTo>
                <a:lnTo>
                  <a:pt x="878978" y="85032"/>
                </a:lnTo>
                <a:lnTo>
                  <a:pt x="861792" y="88525"/>
                </a:lnTo>
                <a:lnTo>
                  <a:pt x="844606" y="85032"/>
                </a:lnTo>
                <a:lnTo>
                  <a:pt x="830532" y="75523"/>
                </a:lnTo>
                <a:lnTo>
                  <a:pt x="821022" y="61448"/>
                </a:lnTo>
                <a:lnTo>
                  <a:pt x="817529" y="44262"/>
                </a:lnTo>
                <a:lnTo>
                  <a:pt x="821022" y="27076"/>
                </a:lnTo>
                <a:lnTo>
                  <a:pt x="830532" y="13002"/>
                </a:lnTo>
                <a:lnTo>
                  <a:pt x="844606" y="3492"/>
                </a:lnTo>
                <a:lnTo>
                  <a:pt x="861792" y="0"/>
                </a:lnTo>
                <a:lnTo>
                  <a:pt x="878978" y="3492"/>
                </a:lnTo>
                <a:lnTo>
                  <a:pt x="893052" y="13002"/>
                </a:lnTo>
                <a:lnTo>
                  <a:pt x="902562" y="27076"/>
                </a:lnTo>
                <a:lnTo>
                  <a:pt x="906055" y="44262"/>
                </a:lnTo>
                <a:close/>
              </a:path>
              <a:path w="1315085" h="1129029">
                <a:moveTo>
                  <a:pt x="88525" y="390838"/>
                </a:moveTo>
                <a:lnTo>
                  <a:pt x="85032" y="408024"/>
                </a:lnTo>
                <a:lnTo>
                  <a:pt x="75523" y="422099"/>
                </a:lnTo>
                <a:lnTo>
                  <a:pt x="61448" y="431608"/>
                </a:lnTo>
                <a:lnTo>
                  <a:pt x="44262" y="435101"/>
                </a:lnTo>
                <a:lnTo>
                  <a:pt x="27076" y="431670"/>
                </a:lnTo>
                <a:lnTo>
                  <a:pt x="13002" y="422265"/>
                </a:lnTo>
                <a:lnTo>
                  <a:pt x="3492" y="408211"/>
                </a:lnTo>
                <a:lnTo>
                  <a:pt x="0" y="390838"/>
                </a:lnTo>
                <a:lnTo>
                  <a:pt x="3492" y="373652"/>
                </a:lnTo>
                <a:lnTo>
                  <a:pt x="13002" y="359578"/>
                </a:lnTo>
                <a:lnTo>
                  <a:pt x="27076" y="350068"/>
                </a:lnTo>
                <a:lnTo>
                  <a:pt x="44262" y="346576"/>
                </a:lnTo>
                <a:lnTo>
                  <a:pt x="61448" y="350068"/>
                </a:lnTo>
                <a:lnTo>
                  <a:pt x="75523" y="359578"/>
                </a:lnTo>
                <a:lnTo>
                  <a:pt x="85032" y="373652"/>
                </a:lnTo>
                <a:lnTo>
                  <a:pt x="88525" y="390838"/>
                </a:lnTo>
                <a:close/>
              </a:path>
              <a:path w="1315085" h="1129029">
                <a:moveTo>
                  <a:pt x="88525" y="737857"/>
                </a:moveTo>
                <a:lnTo>
                  <a:pt x="85032" y="755043"/>
                </a:lnTo>
                <a:lnTo>
                  <a:pt x="75523" y="769117"/>
                </a:lnTo>
                <a:lnTo>
                  <a:pt x="61448" y="778627"/>
                </a:lnTo>
                <a:lnTo>
                  <a:pt x="44262" y="782119"/>
                </a:lnTo>
                <a:lnTo>
                  <a:pt x="27076" y="778627"/>
                </a:lnTo>
                <a:lnTo>
                  <a:pt x="13002" y="769117"/>
                </a:lnTo>
                <a:lnTo>
                  <a:pt x="3492" y="755043"/>
                </a:lnTo>
                <a:lnTo>
                  <a:pt x="0" y="737857"/>
                </a:lnTo>
                <a:lnTo>
                  <a:pt x="3492" y="720670"/>
                </a:lnTo>
                <a:lnTo>
                  <a:pt x="13002" y="706596"/>
                </a:lnTo>
                <a:lnTo>
                  <a:pt x="27076" y="697087"/>
                </a:lnTo>
                <a:lnTo>
                  <a:pt x="44262" y="693594"/>
                </a:lnTo>
                <a:lnTo>
                  <a:pt x="61448" y="697087"/>
                </a:lnTo>
                <a:lnTo>
                  <a:pt x="75523" y="706596"/>
                </a:lnTo>
                <a:lnTo>
                  <a:pt x="85032" y="720670"/>
                </a:lnTo>
                <a:lnTo>
                  <a:pt x="88525" y="737857"/>
                </a:lnTo>
                <a:close/>
              </a:path>
              <a:path w="1315085" h="1129029">
                <a:moveTo>
                  <a:pt x="88525" y="1084433"/>
                </a:moveTo>
                <a:lnTo>
                  <a:pt x="85032" y="1101619"/>
                </a:lnTo>
                <a:lnTo>
                  <a:pt x="75523" y="1115693"/>
                </a:lnTo>
                <a:lnTo>
                  <a:pt x="61448" y="1125203"/>
                </a:lnTo>
                <a:lnTo>
                  <a:pt x="44262" y="1128695"/>
                </a:lnTo>
                <a:lnTo>
                  <a:pt x="27076" y="1125203"/>
                </a:lnTo>
                <a:lnTo>
                  <a:pt x="13002" y="1115693"/>
                </a:lnTo>
                <a:lnTo>
                  <a:pt x="3492" y="1101619"/>
                </a:lnTo>
                <a:lnTo>
                  <a:pt x="0" y="1084433"/>
                </a:lnTo>
                <a:lnTo>
                  <a:pt x="3492" y="1067246"/>
                </a:lnTo>
                <a:lnTo>
                  <a:pt x="13002" y="1053172"/>
                </a:lnTo>
                <a:lnTo>
                  <a:pt x="27076" y="1043663"/>
                </a:lnTo>
                <a:lnTo>
                  <a:pt x="44262" y="1040170"/>
                </a:lnTo>
                <a:lnTo>
                  <a:pt x="61448" y="1043663"/>
                </a:lnTo>
                <a:lnTo>
                  <a:pt x="75523" y="1053172"/>
                </a:lnTo>
                <a:lnTo>
                  <a:pt x="85032" y="1067246"/>
                </a:lnTo>
                <a:lnTo>
                  <a:pt x="88525" y="1084433"/>
                </a:lnTo>
                <a:close/>
              </a:path>
              <a:path w="1315085" h="1129029">
                <a:moveTo>
                  <a:pt x="88525" y="44262"/>
                </a:moveTo>
                <a:lnTo>
                  <a:pt x="85032" y="61448"/>
                </a:lnTo>
                <a:lnTo>
                  <a:pt x="75523" y="75523"/>
                </a:lnTo>
                <a:lnTo>
                  <a:pt x="61448" y="85032"/>
                </a:lnTo>
                <a:lnTo>
                  <a:pt x="44262" y="88525"/>
                </a:lnTo>
                <a:lnTo>
                  <a:pt x="27076" y="85032"/>
                </a:lnTo>
                <a:lnTo>
                  <a:pt x="13002" y="75523"/>
                </a:lnTo>
                <a:lnTo>
                  <a:pt x="3492" y="61448"/>
                </a:lnTo>
                <a:lnTo>
                  <a:pt x="0" y="44262"/>
                </a:lnTo>
                <a:lnTo>
                  <a:pt x="3492" y="27076"/>
                </a:lnTo>
                <a:lnTo>
                  <a:pt x="13002" y="13002"/>
                </a:lnTo>
                <a:lnTo>
                  <a:pt x="27076" y="3492"/>
                </a:lnTo>
                <a:lnTo>
                  <a:pt x="44262" y="0"/>
                </a:lnTo>
                <a:lnTo>
                  <a:pt x="61448" y="3492"/>
                </a:lnTo>
                <a:lnTo>
                  <a:pt x="75523" y="13002"/>
                </a:lnTo>
                <a:lnTo>
                  <a:pt x="85032" y="27076"/>
                </a:lnTo>
                <a:lnTo>
                  <a:pt x="88525" y="44262"/>
                </a:lnTo>
                <a:close/>
              </a:path>
              <a:path w="1315085" h="1129029">
                <a:moveTo>
                  <a:pt x="1314598" y="390838"/>
                </a:moveTo>
                <a:lnTo>
                  <a:pt x="1311106" y="408024"/>
                </a:lnTo>
                <a:lnTo>
                  <a:pt x="1301596" y="422099"/>
                </a:lnTo>
                <a:lnTo>
                  <a:pt x="1287522" y="431608"/>
                </a:lnTo>
                <a:lnTo>
                  <a:pt x="1270336" y="435101"/>
                </a:lnTo>
                <a:lnTo>
                  <a:pt x="1253149" y="431670"/>
                </a:lnTo>
                <a:lnTo>
                  <a:pt x="1239075" y="422265"/>
                </a:lnTo>
                <a:lnTo>
                  <a:pt x="1229566" y="408211"/>
                </a:lnTo>
                <a:lnTo>
                  <a:pt x="1226073" y="390838"/>
                </a:lnTo>
                <a:lnTo>
                  <a:pt x="1229566" y="373652"/>
                </a:lnTo>
                <a:lnTo>
                  <a:pt x="1239075" y="359578"/>
                </a:lnTo>
                <a:lnTo>
                  <a:pt x="1253149" y="350068"/>
                </a:lnTo>
                <a:lnTo>
                  <a:pt x="1270336" y="346576"/>
                </a:lnTo>
                <a:lnTo>
                  <a:pt x="1287522" y="350068"/>
                </a:lnTo>
                <a:lnTo>
                  <a:pt x="1301596" y="359578"/>
                </a:lnTo>
                <a:lnTo>
                  <a:pt x="1311106" y="373652"/>
                </a:lnTo>
                <a:lnTo>
                  <a:pt x="1314598" y="390838"/>
                </a:lnTo>
                <a:close/>
              </a:path>
              <a:path w="1315085" h="1129029">
                <a:moveTo>
                  <a:pt x="1314598" y="737857"/>
                </a:moveTo>
                <a:lnTo>
                  <a:pt x="1311106" y="755043"/>
                </a:lnTo>
                <a:lnTo>
                  <a:pt x="1301596" y="769117"/>
                </a:lnTo>
                <a:lnTo>
                  <a:pt x="1287522" y="778627"/>
                </a:lnTo>
                <a:lnTo>
                  <a:pt x="1270336" y="782119"/>
                </a:lnTo>
                <a:lnTo>
                  <a:pt x="1253149" y="778627"/>
                </a:lnTo>
                <a:lnTo>
                  <a:pt x="1239075" y="769117"/>
                </a:lnTo>
                <a:lnTo>
                  <a:pt x="1229566" y="755043"/>
                </a:lnTo>
                <a:lnTo>
                  <a:pt x="1226073" y="737857"/>
                </a:lnTo>
                <a:lnTo>
                  <a:pt x="1229566" y="720670"/>
                </a:lnTo>
                <a:lnTo>
                  <a:pt x="1239075" y="706596"/>
                </a:lnTo>
                <a:lnTo>
                  <a:pt x="1253149" y="697087"/>
                </a:lnTo>
                <a:lnTo>
                  <a:pt x="1270336" y="693594"/>
                </a:lnTo>
                <a:lnTo>
                  <a:pt x="1287522" y="697087"/>
                </a:lnTo>
                <a:lnTo>
                  <a:pt x="1301596" y="706596"/>
                </a:lnTo>
                <a:lnTo>
                  <a:pt x="1311106" y="720670"/>
                </a:lnTo>
                <a:lnTo>
                  <a:pt x="1314598" y="737857"/>
                </a:lnTo>
                <a:close/>
              </a:path>
              <a:path w="1315085" h="1129029">
                <a:moveTo>
                  <a:pt x="1314598" y="1084433"/>
                </a:moveTo>
                <a:lnTo>
                  <a:pt x="1311106" y="1101619"/>
                </a:lnTo>
                <a:lnTo>
                  <a:pt x="1301596" y="1115693"/>
                </a:lnTo>
                <a:lnTo>
                  <a:pt x="1287522" y="1125203"/>
                </a:lnTo>
                <a:lnTo>
                  <a:pt x="1270336" y="1128695"/>
                </a:lnTo>
                <a:lnTo>
                  <a:pt x="1253149" y="1125203"/>
                </a:lnTo>
                <a:lnTo>
                  <a:pt x="1239075" y="1115693"/>
                </a:lnTo>
                <a:lnTo>
                  <a:pt x="1229566" y="1101619"/>
                </a:lnTo>
                <a:lnTo>
                  <a:pt x="1226073" y="1084433"/>
                </a:lnTo>
                <a:lnTo>
                  <a:pt x="1229566" y="1067246"/>
                </a:lnTo>
                <a:lnTo>
                  <a:pt x="1239075" y="1053172"/>
                </a:lnTo>
                <a:lnTo>
                  <a:pt x="1253149" y="1043663"/>
                </a:lnTo>
                <a:lnTo>
                  <a:pt x="1270336" y="1040170"/>
                </a:lnTo>
                <a:lnTo>
                  <a:pt x="1287522" y="1043663"/>
                </a:lnTo>
                <a:lnTo>
                  <a:pt x="1301596" y="1053172"/>
                </a:lnTo>
                <a:lnTo>
                  <a:pt x="1311106" y="1067246"/>
                </a:lnTo>
                <a:lnTo>
                  <a:pt x="1314598" y="1084433"/>
                </a:lnTo>
                <a:close/>
              </a:path>
              <a:path w="1315085" h="1129029">
                <a:moveTo>
                  <a:pt x="1314598" y="44262"/>
                </a:moveTo>
                <a:lnTo>
                  <a:pt x="1311106" y="61448"/>
                </a:lnTo>
                <a:lnTo>
                  <a:pt x="1301596" y="75523"/>
                </a:lnTo>
                <a:lnTo>
                  <a:pt x="1287522" y="85032"/>
                </a:lnTo>
                <a:lnTo>
                  <a:pt x="1270336" y="88525"/>
                </a:lnTo>
                <a:lnTo>
                  <a:pt x="1253149" y="85032"/>
                </a:lnTo>
                <a:lnTo>
                  <a:pt x="1239075" y="75523"/>
                </a:lnTo>
                <a:lnTo>
                  <a:pt x="1229566" y="61448"/>
                </a:lnTo>
                <a:lnTo>
                  <a:pt x="1226073" y="44262"/>
                </a:lnTo>
                <a:lnTo>
                  <a:pt x="1229566" y="27076"/>
                </a:lnTo>
                <a:lnTo>
                  <a:pt x="1239075" y="13002"/>
                </a:lnTo>
                <a:lnTo>
                  <a:pt x="1253149" y="3492"/>
                </a:lnTo>
                <a:lnTo>
                  <a:pt x="1270336" y="0"/>
                </a:lnTo>
                <a:lnTo>
                  <a:pt x="1287522" y="3492"/>
                </a:lnTo>
                <a:lnTo>
                  <a:pt x="1301596" y="13002"/>
                </a:lnTo>
                <a:lnTo>
                  <a:pt x="1311106" y="27076"/>
                </a:lnTo>
                <a:lnTo>
                  <a:pt x="1314598" y="44262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22416" y="5649641"/>
            <a:ext cx="751205" cy="707390"/>
          </a:xfrm>
          <a:custGeom>
            <a:avLst/>
            <a:gdLst/>
            <a:ahLst/>
            <a:cxnLst/>
            <a:rect l="l" t="t" r="r" b="b"/>
            <a:pathLst>
              <a:path w="751205" h="707389">
                <a:moveTo>
                  <a:pt x="473973" y="0"/>
                </a:moveTo>
                <a:lnTo>
                  <a:pt x="751112" y="707324"/>
                </a:lnTo>
                <a:lnTo>
                  <a:pt x="0" y="593664"/>
                </a:lnTo>
                <a:lnTo>
                  <a:pt x="473973" y="0"/>
                </a:lnTo>
                <a:close/>
              </a:path>
            </a:pathLst>
          </a:custGeom>
          <a:solidFill>
            <a:srgbClr val="256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9875" y="185376"/>
            <a:ext cx="11983741" cy="165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9342" y="2314233"/>
            <a:ext cx="12941935" cy="5828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1115" rIns="0" bIns="0" rtlCol="0" vert="horz">
            <a:spAutoFit/>
          </a:bodyPr>
          <a:lstStyle/>
          <a:p>
            <a:pPr marL="12700" marR="5080" indent="3671570">
              <a:lnSpc>
                <a:spcPts val="6380"/>
              </a:lnSpc>
              <a:spcBef>
                <a:spcPts val="245"/>
              </a:spcBef>
            </a:pPr>
            <a:r>
              <a:rPr dirty="0" sz="5350" spc="-10">
                <a:solidFill>
                  <a:srgbClr val="ECECF7"/>
                </a:solidFill>
              </a:rPr>
              <a:t>TraveLog </a:t>
            </a:r>
            <a:r>
              <a:rPr dirty="0" sz="5350">
                <a:solidFill>
                  <a:srgbClr val="ECECF7"/>
                </a:solidFill>
              </a:rPr>
              <a:t>“Дневник</a:t>
            </a:r>
            <a:r>
              <a:rPr dirty="0" sz="5350" spc="-45">
                <a:solidFill>
                  <a:srgbClr val="ECECF7"/>
                </a:solidFill>
              </a:rPr>
              <a:t> </a:t>
            </a:r>
            <a:r>
              <a:rPr dirty="0" sz="5350" spc="-10">
                <a:solidFill>
                  <a:srgbClr val="ECECF7"/>
                </a:solidFill>
              </a:rPr>
              <a:t>путешественника”</a:t>
            </a:r>
            <a:endParaRPr sz="5350"/>
          </a:p>
        </p:txBody>
      </p:sp>
      <p:sp>
        <p:nvSpPr>
          <p:cNvPr id="3" name="object 3" descr=""/>
          <p:cNvSpPr txBox="1"/>
          <p:nvPr/>
        </p:nvSpPr>
        <p:spPr>
          <a:xfrm>
            <a:off x="1035082" y="5184955"/>
            <a:ext cx="457771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05">
                <a:solidFill>
                  <a:srgbClr val="ECECF7"/>
                </a:solidFill>
                <a:latin typeface="Georgia"/>
                <a:cs typeface="Georgia"/>
              </a:rPr>
              <a:t>Выполнил:</a:t>
            </a:r>
            <a:r>
              <a:rPr dirty="0" sz="2600" spc="37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2600" spc="65">
                <a:solidFill>
                  <a:srgbClr val="ECECF7"/>
                </a:solidFill>
                <a:latin typeface="Georgia"/>
                <a:cs typeface="Georgia"/>
              </a:rPr>
              <a:t>Шафеев</a:t>
            </a:r>
            <a:r>
              <a:rPr dirty="0" sz="2600" spc="37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2600" spc="95">
                <a:solidFill>
                  <a:srgbClr val="ECECF7"/>
                </a:solidFill>
                <a:latin typeface="Georgia"/>
                <a:cs typeface="Georgia"/>
              </a:rPr>
              <a:t>Рушан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402567" y="1742610"/>
            <a:ext cx="4885690" cy="6801484"/>
            <a:chOff x="13402567" y="1742610"/>
            <a:chExt cx="4885690" cy="680148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706" y="1742610"/>
              <a:ext cx="3146293" cy="68008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977821" y="1808468"/>
              <a:ext cx="1281430" cy="1100455"/>
            </a:xfrm>
            <a:custGeom>
              <a:avLst/>
              <a:gdLst/>
              <a:ahLst/>
              <a:cxnLst/>
              <a:rect l="l" t="t" r="r" b="b"/>
              <a:pathLst>
                <a:path w="1281430" h="1100455">
                  <a:moveTo>
                    <a:pt x="484519" y="380971"/>
                  </a:moveTo>
                  <a:lnTo>
                    <a:pt x="481115" y="397723"/>
                  </a:lnTo>
                  <a:lnTo>
                    <a:pt x="471845" y="411442"/>
                  </a:lnTo>
                  <a:lnTo>
                    <a:pt x="458127" y="420712"/>
                  </a:lnTo>
                  <a:lnTo>
                    <a:pt x="441374" y="424116"/>
                  </a:lnTo>
                  <a:lnTo>
                    <a:pt x="424622" y="420772"/>
                  </a:lnTo>
                  <a:lnTo>
                    <a:pt x="410903" y="411604"/>
                  </a:lnTo>
                  <a:lnTo>
                    <a:pt x="401633" y="397905"/>
                  </a:lnTo>
                  <a:lnTo>
                    <a:pt x="398229" y="380971"/>
                  </a:lnTo>
                  <a:lnTo>
                    <a:pt x="401633" y="364218"/>
                  </a:lnTo>
                  <a:lnTo>
                    <a:pt x="410903" y="350500"/>
                  </a:lnTo>
                  <a:lnTo>
                    <a:pt x="424622" y="341230"/>
                  </a:lnTo>
                  <a:lnTo>
                    <a:pt x="441374" y="337826"/>
                  </a:lnTo>
                  <a:lnTo>
                    <a:pt x="458127" y="341230"/>
                  </a:lnTo>
                  <a:lnTo>
                    <a:pt x="471845" y="350500"/>
                  </a:lnTo>
                  <a:lnTo>
                    <a:pt x="481115" y="364218"/>
                  </a:lnTo>
                  <a:lnTo>
                    <a:pt x="484519" y="380971"/>
                  </a:lnTo>
                  <a:close/>
                </a:path>
                <a:path w="1281430" h="1100455">
                  <a:moveTo>
                    <a:pt x="484519" y="719229"/>
                  </a:moveTo>
                  <a:lnTo>
                    <a:pt x="481115" y="735981"/>
                  </a:lnTo>
                  <a:lnTo>
                    <a:pt x="471845" y="749700"/>
                  </a:lnTo>
                  <a:lnTo>
                    <a:pt x="458127" y="758969"/>
                  </a:lnTo>
                  <a:lnTo>
                    <a:pt x="441374" y="762374"/>
                  </a:lnTo>
                  <a:lnTo>
                    <a:pt x="424622" y="758969"/>
                  </a:lnTo>
                  <a:lnTo>
                    <a:pt x="410903" y="749700"/>
                  </a:lnTo>
                  <a:lnTo>
                    <a:pt x="401633" y="735981"/>
                  </a:lnTo>
                  <a:lnTo>
                    <a:pt x="398229" y="719229"/>
                  </a:lnTo>
                  <a:lnTo>
                    <a:pt x="401633" y="702476"/>
                  </a:lnTo>
                  <a:lnTo>
                    <a:pt x="410903" y="688757"/>
                  </a:lnTo>
                  <a:lnTo>
                    <a:pt x="424622" y="679488"/>
                  </a:lnTo>
                  <a:lnTo>
                    <a:pt x="441374" y="676084"/>
                  </a:lnTo>
                  <a:lnTo>
                    <a:pt x="458127" y="679488"/>
                  </a:lnTo>
                  <a:lnTo>
                    <a:pt x="471845" y="688757"/>
                  </a:lnTo>
                  <a:lnTo>
                    <a:pt x="481115" y="702476"/>
                  </a:lnTo>
                  <a:lnTo>
                    <a:pt x="484519" y="719229"/>
                  </a:lnTo>
                  <a:close/>
                </a:path>
                <a:path w="1281430" h="1100455">
                  <a:moveTo>
                    <a:pt x="484519" y="1057055"/>
                  </a:moveTo>
                  <a:lnTo>
                    <a:pt x="481115" y="1073807"/>
                  </a:lnTo>
                  <a:lnTo>
                    <a:pt x="471845" y="1087526"/>
                  </a:lnTo>
                  <a:lnTo>
                    <a:pt x="458127" y="1096796"/>
                  </a:lnTo>
                  <a:lnTo>
                    <a:pt x="441374" y="1100200"/>
                  </a:lnTo>
                  <a:lnTo>
                    <a:pt x="424622" y="1096796"/>
                  </a:lnTo>
                  <a:lnTo>
                    <a:pt x="410903" y="1087526"/>
                  </a:lnTo>
                  <a:lnTo>
                    <a:pt x="401633" y="1073807"/>
                  </a:lnTo>
                  <a:lnTo>
                    <a:pt x="398229" y="1057055"/>
                  </a:lnTo>
                  <a:lnTo>
                    <a:pt x="401633" y="1040303"/>
                  </a:lnTo>
                  <a:lnTo>
                    <a:pt x="410903" y="1026584"/>
                  </a:lnTo>
                  <a:lnTo>
                    <a:pt x="424622" y="1017314"/>
                  </a:lnTo>
                  <a:lnTo>
                    <a:pt x="441374" y="1013910"/>
                  </a:lnTo>
                  <a:lnTo>
                    <a:pt x="458127" y="1017314"/>
                  </a:lnTo>
                  <a:lnTo>
                    <a:pt x="471845" y="1026584"/>
                  </a:lnTo>
                  <a:lnTo>
                    <a:pt x="481115" y="1040303"/>
                  </a:lnTo>
                  <a:lnTo>
                    <a:pt x="484519" y="1057055"/>
                  </a:lnTo>
                  <a:close/>
                </a:path>
                <a:path w="1281430" h="1100455">
                  <a:moveTo>
                    <a:pt x="484519" y="43145"/>
                  </a:moveTo>
                  <a:lnTo>
                    <a:pt x="481115" y="59897"/>
                  </a:lnTo>
                  <a:lnTo>
                    <a:pt x="471845" y="73616"/>
                  </a:lnTo>
                  <a:lnTo>
                    <a:pt x="458127" y="82885"/>
                  </a:lnTo>
                  <a:lnTo>
                    <a:pt x="441374" y="86290"/>
                  </a:lnTo>
                  <a:lnTo>
                    <a:pt x="424622" y="82885"/>
                  </a:lnTo>
                  <a:lnTo>
                    <a:pt x="410903" y="73616"/>
                  </a:lnTo>
                  <a:lnTo>
                    <a:pt x="401633" y="59897"/>
                  </a:lnTo>
                  <a:lnTo>
                    <a:pt x="398229" y="43145"/>
                  </a:lnTo>
                  <a:lnTo>
                    <a:pt x="401633" y="26392"/>
                  </a:lnTo>
                  <a:lnTo>
                    <a:pt x="410903" y="12673"/>
                  </a:lnTo>
                  <a:lnTo>
                    <a:pt x="424622" y="3404"/>
                  </a:lnTo>
                  <a:lnTo>
                    <a:pt x="441374" y="0"/>
                  </a:lnTo>
                  <a:lnTo>
                    <a:pt x="458127" y="3404"/>
                  </a:lnTo>
                  <a:lnTo>
                    <a:pt x="471845" y="12673"/>
                  </a:lnTo>
                  <a:lnTo>
                    <a:pt x="481115" y="26392"/>
                  </a:lnTo>
                  <a:lnTo>
                    <a:pt x="484519" y="43145"/>
                  </a:lnTo>
                  <a:close/>
                </a:path>
                <a:path w="1281430" h="1100455">
                  <a:moveTo>
                    <a:pt x="883180" y="380971"/>
                  </a:moveTo>
                  <a:lnTo>
                    <a:pt x="879776" y="397723"/>
                  </a:lnTo>
                  <a:lnTo>
                    <a:pt x="870506" y="411442"/>
                  </a:lnTo>
                  <a:lnTo>
                    <a:pt x="856787" y="420712"/>
                  </a:lnTo>
                  <a:lnTo>
                    <a:pt x="840035" y="424116"/>
                  </a:lnTo>
                  <a:lnTo>
                    <a:pt x="823283" y="420772"/>
                  </a:lnTo>
                  <a:lnTo>
                    <a:pt x="809564" y="411604"/>
                  </a:lnTo>
                  <a:lnTo>
                    <a:pt x="800294" y="397905"/>
                  </a:lnTo>
                  <a:lnTo>
                    <a:pt x="796890" y="380971"/>
                  </a:lnTo>
                  <a:lnTo>
                    <a:pt x="800294" y="364218"/>
                  </a:lnTo>
                  <a:lnTo>
                    <a:pt x="809564" y="350500"/>
                  </a:lnTo>
                  <a:lnTo>
                    <a:pt x="823283" y="341230"/>
                  </a:lnTo>
                  <a:lnTo>
                    <a:pt x="840035" y="337826"/>
                  </a:lnTo>
                  <a:lnTo>
                    <a:pt x="856787" y="341230"/>
                  </a:lnTo>
                  <a:lnTo>
                    <a:pt x="870506" y="350500"/>
                  </a:lnTo>
                  <a:lnTo>
                    <a:pt x="879776" y="364218"/>
                  </a:lnTo>
                  <a:lnTo>
                    <a:pt x="883180" y="380971"/>
                  </a:lnTo>
                  <a:close/>
                </a:path>
                <a:path w="1281430" h="1100455">
                  <a:moveTo>
                    <a:pt x="883180" y="719229"/>
                  </a:moveTo>
                  <a:lnTo>
                    <a:pt x="879776" y="735981"/>
                  </a:lnTo>
                  <a:lnTo>
                    <a:pt x="870506" y="749700"/>
                  </a:lnTo>
                  <a:lnTo>
                    <a:pt x="856787" y="758969"/>
                  </a:lnTo>
                  <a:lnTo>
                    <a:pt x="840035" y="762374"/>
                  </a:lnTo>
                  <a:lnTo>
                    <a:pt x="823283" y="758969"/>
                  </a:lnTo>
                  <a:lnTo>
                    <a:pt x="809564" y="749700"/>
                  </a:lnTo>
                  <a:lnTo>
                    <a:pt x="800294" y="735981"/>
                  </a:lnTo>
                  <a:lnTo>
                    <a:pt x="796890" y="719229"/>
                  </a:lnTo>
                  <a:lnTo>
                    <a:pt x="800294" y="702476"/>
                  </a:lnTo>
                  <a:lnTo>
                    <a:pt x="809564" y="688757"/>
                  </a:lnTo>
                  <a:lnTo>
                    <a:pt x="823283" y="679488"/>
                  </a:lnTo>
                  <a:lnTo>
                    <a:pt x="840035" y="676084"/>
                  </a:lnTo>
                  <a:lnTo>
                    <a:pt x="856787" y="679488"/>
                  </a:lnTo>
                  <a:lnTo>
                    <a:pt x="870506" y="688757"/>
                  </a:lnTo>
                  <a:lnTo>
                    <a:pt x="879776" y="702476"/>
                  </a:lnTo>
                  <a:lnTo>
                    <a:pt x="883180" y="719229"/>
                  </a:lnTo>
                  <a:close/>
                </a:path>
                <a:path w="1281430" h="1100455">
                  <a:moveTo>
                    <a:pt x="883180" y="1057055"/>
                  </a:moveTo>
                  <a:lnTo>
                    <a:pt x="879776" y="1073807"/>
                  </a:lnTo>
                  <a:lnTo>
                    <a:pt x="870506" y="1087526"/>
                  </a:lnTo>
                  <a:lnTo>
                    <a:pt x="856787" y="1096796"/>
                  </a:lnTo>
                  <a:lnTo>
                    <a:pt x="840035" y="1100200"/>
                  </a:lnTo>
                  <a:lnTo>
                    <a:pt x="823283" y="1096796"/>
                  </a:lnTo>
                  <a:lnTo>
                    <a:pt x="809564" y="1087526"/>
                  </a:lnTo>
                  <a:lnTo>
                    <a:pt x="800294" y="1073807"/>
                  </a:lnTo>
                  <a:lnTo>
                    <a:pt x="796890" y="1057055"/>
                  </a:lnTo>
                  <a:lnTo>
                    <a:pt x="800294" y="1040303"/>
                  </a:lnTo>
                  <a:lnTo>
                    <a:pt x="809564" y="1026584"/>
                  </a:lnTo>
                  <a:lnTo>
                    <a:pt x="823283" y="1017314"/>
                  </a:lnTo>
                  <a:lnTo>
                    <a:pt x="840035" y="1013910"/>
                  </a:lnTo>
                  <a:lnTo>
                    <a:pt x="856787" y="1017314"/>
                  </a:lnTo>
                  <a:lnTo>
                    <a:pt x="870506" y="1026584"/>
                  </a:lnTo>
                  <a:lnTo>
                    <a:pt x="879776" y="1040303"/>
                  </a:lnTo>
                  <a:lnTo>
                    <a:pt x="883180" y="1057055"/>
                  </a:lnTo>
                  <a:close/>
                </a:path>
                <a:path w="1281430" h="1100455">
                  <a:moveTo>
                    <a:pt x="883180" y="43145"/>
                  </a:moveTo>
                  <a:lnTo>
                    <a:pt x="879776" y="59897"/>
                  </a:lnTo>
                  <a:lnTo>
                    <a:pt x="870506" y="73616"/>
                  </a:lnTo>
                  <a:lnTo>
                    <a:pt x="856787" y="82885"/>
                  </a:lnTo>
                  <a:lnTo>
                    <a:pt x="840035" y="86290"/>
                  </a:lnTo>
                  <a:lnTo>
                    <a:pt x="823283" y="82885"/>
                  </a:lnTo>
                  <a:lnTo>
                    <a:pt x="809564" y="73616"/>
                  </a:lnTo>
                  <a:lnTo>
                    <a:pt x="800294" y="59897"/>
                  </a:lnTo>
                  <a:lnTo>
                    <a:pt x="796890" y="43145"/>
                  </a:lnTo>
                  <a:lnTo>
                    <a:pt x="800294" y="26392"/>
                  </a:lnTo>
                  <a:lnTo>
                    <a:pt x="809564" y="12673"/>
                  </a:lnTo>
                  <a:lnTo>
                    <a:pt x="823283" y="3404"/>
                  </a:lnTo>
                  <a:lnTo>
                    <a:pt x="840035" y="0"/>
                  </a:lnTo>
                  <a:lnTo>
                    <a:pt x="856787" y="3404"/>
                  </a:lnTo>
                  <a:lnTo>
                    <a:pt x="870506" y="12673"/>
                  </a:lnTo>
                  <a:lnTo>
                    <a:pt x="879776" y="26392"/>
                  </a:lnTo>
                  <a:lnTo>
                    <a:pt x="883180" y="43145"/>
                  </a:lnTo>
                  <a:close/>
                </a:path>
                <a:path w="1281430" h="1100455">
                  <a:moveTo>
                    <a:pt x="86290" y="380971"/>
                  </a:moveTo>
                  <a:lnTo>
                    <a:pt x="82885" y="397723"/>
                  </a:lnTo>
                  <a:lnTo>
                    <a:pt x="73616" y="411442"/>
                  </a:lnTo>
                  <a:lnTo>
                    <a:pt x="59897" y="420712"/>
                  </a:lnTo>
                  <a:lnTo>
                    <a:pt x="43145" y="424116"/>
                  </a:lnTo>
                  <a:lnTo>
                    <a:pt x="26392" y="420772"/>
                  </a:lnTo>
                  <a:lnTo>
                    <a:pt x="12673" y="411604"/>
                  </a:lnTo>
                  <a:lnTo>
                    <a:pt x="3404" y="397905"/>
                  </a:lnTo>
                  <a:lnTo>
                    <a:pt x="0" y="380971"/>
                  </a:lnTo>
                  <a:lnTo>
                    <a:pt x="3404" y="364218"/>
                  </a:lnTo>
                  <a:lnTo>
                    <a:pt x="12673" y="350500"/>
                  </a:lnTo>
                  <a:lnTo>
                    <a:pt x="26392" y="341230"/>
                  </a:lnTo>
                  <a:lnTo>
                    <a:pt x="43145" y="337826"/>
                  </a:lnTo>
                  <a:lnTo>
                    <a:pt x="59897" y="341230"/>
                  </a:lnTo>
                  <a:lnTo>
                    <a:pt x="73616" y="350500"/>
                  </a:lnTo>
                  <a:lnTo>
                    <a:pt x="82885" y="364218"/>
                  </a:lnTo>
                  <a:lnTo>
                    <a:pt x="86290" y="380971"/>
                  </a:lnTo>
                  <a:close/>
                </a:path>
                <a:path w="1281430" h="1100455">
                  <a:moveTo>
                    <a:pt x="86290" y="719229"/>
                  </a:moveTo>
                  <a:lnTo>
                    <a:pt x="82885" y="735981"/>
                  </a:lnTo>
                  <a:lnTo>
                    <a:pt x="73616" y="749700"/>
                  </a:lnTo>
                  <a:lnTo>
                    <a:pt x="59897" y="758969"/>
                  </a:lnTo>
                  <a:lnTo>
                    <a:pt x="43145" y="762374"/>
                  </a:lnTo>
                  <a:lnTo>
                    <a:pt x="26392" y="758969"/>
                  </a:lnTo>
                  <a:lnTo>
                    <a:pt x="12673" y="749700"/>
                  </a:lnTo>
                  <a:lnTo>
                    <a:pt x="3404" y="735981"/>
                  </a:lnTo>
                  <a:lnTo>
                    <a:pt x="0" y="719229"/>
                  </a:lnTo>
                  <a:lnTo>
                    <a:pt x="3404" y="702476"/>
                  </a:lnTo>
                  <a:lnTo>
                    <a:pt x="12673" y="688757"/>
                  </a:lnTo>
                  <a:lnTo>
                    <a:pt x="26392" y="679488"/>
                  </a:lnTo>
                  <a:lnTo>
                    <a:pt x="43145" y="676084"/>
                  </a:lnTo>
                  <a:lnTo>
                    <a:pt x="59897" y="679488"/>
                  </a:lnTo>
                  <a:lnTo>
                    <a:pt x="73616" y="688757"/>
                  </a:lnTo>
                  <a:lnTo>
                    <a:pt x="82885" y="702476"/>
                  </a:lnTo>
                  <a:lnTo>
                    <a:pt x="86290" y="719229"/>
                  </a:lnTo>
                  <a:close/>
                </a:path>
                <a:path w="1281430" h="1100455">
                  <a:moveTo>
                    <a:pt x="86290" y="1057055"/>
                  </a:moveTo>
                  <a:lnTo>
                    <a:pt x="82885" y="1073807"/>
                  </a:lnTo>
                  <a:lnTo>
                    <a:pt x="73616" y="1087526"/>
                  </a:lnTo>
                  <a:lnTo>
                    <a:pt x="59897" y="1096796"/>
                  </a:lnTo>
                  <a:lnTo>
                    <a:pt x="43145" y="1100200"/>
                  </a:lnTo>
                  <a:lnTo>
                    <a:pt x="26392" y="1096796"/>
                  </a:lnTo>
                  <a:lnTo>
                    <a:pt x="12673" y="1087526"/>
                  </a:lnTo>
                  <a:lnTo>
                    <a:pt x="3404" y="1073807"/>
                  </a:lnTo>
                  <a:lnTo>
                    <a:pt x="0" y="1057055"/>
                  </a:lnTo>
                  <a:lnTo>
                    <a:pt x="3404" y="1040303"/>
                  </a:lnTo>
                  <a:lnTo>
                    <a:pt x="12673" y="1026584"/>
                  </a:lnTo>
                  <a:lnTo>
                    <a:pt x="26392" y="1017314"/>
                  </a:lnTo>
                  <a:lnTo>
                    <a:pt x="43145" y="1013910"/>
                  </a:lnTo>
                  <a:lnTo>
                    <a:pt x="59897" y="1017314"/>
                  </a:lnTo>
                  <a:lnTo>
                    <a:pt x="73616" y="1026584"/>
                  </a:lnTo>
                  <a:lnTo>
                    <a:pt x="82885" y="1040303"/>
                  </a:lnTo>
                  <a:lnTo>
                    <a:pt x="86290" y="1057055"/>
                  </a:lnTo>
                  <a:close/>
                </a:path>
                <a:path w="1281430" h="1100455">
                  <a:moveTo>
                    <a:pt x="86290" y="43145"/>
                  </a:moveTo>
                  <a:lnTo>
                    <a:pt x="82885" y="59897"/>
                  </a:lnTo>
                  <a:lnTo>
                    <a:pt x="73616" y="73616"/>
                  </a:lnTo>
                  <a:lnTo>
                    <a:pt x="59897" y="82885"/>
                  </a:lnTo>
                  <a:lnTo>
                    <a:pt x="43145" y="86290"/>
                  </a:lnTo>
                  <a:lnTo>
                    <a:pt x="26392" y="82885"/>
                  </a:lnTo>
                  <a:lnTo>
                    <a:pt x="12673" y="73616"/>
                  </a:lnTo>
                  <a:lnTo>
                    <a:pt x="3404" y="59897"/>
                  </a:lnTo>
                  <a:lnTo>
                    <a:pt x="0" y="43145"/>
                  </a:lnTo>
                  <a:lnTo>
                    <a:pt x="3404" y="26392"/>
                  </a:lnTo>
                  <a:lnTo>
                    <a:pt x="12673" y="12673"/>
                  </a:lnTo>
                  <a:lnTo>
                    <a:pt x="26392" y="3404"/>
                  </a:lnTo>
                  <a:lnTo>
                    <a:pt x="43145" y="0"/>
                  </a:lnTo>
                  <a:lnTo>
                    <a:pt x="59897" y="3404"/>
                  </a:lnTo>
                  <a:lnTo>
                    <a:pt x="73616" y="12673"/>
                  </a:lnTo>
                  <a:lnTo>
                    <a:pt x="82885" y="26392"/>
                  </a:lnTo>
                  <a:lnTo>
                    <a:pt x="86290" y="43145"/>
                  </a:lnTo>
                  <a:close/>
                </a:path>
                <a:path w="1281430" h="1100455">
                  <a:moveTo>
                    <a:pt x="1281410" y="380971"/>
                  </a:moveTo>
                  <a:lnTo>
                    <a:pt x="1278005" y="397723"/>
                  </a:lnTo>
                  <a:lnTo>
                    <a:pt x="1268736" y="411442"/>
                  </a:lnTo>
                  <a:lnTo>
                    <a:pt x="1255017" y="420712"/>
                  </a:lnTo>
                  <a:lnTo>
                    <a:pt x="1238264" y="424116"/>
                  </a:lnTo>
                  <a:lnTo>
                    <a:pt x="1221512" y="420772"/>
                  </a:lnTo>
                  <a:lnTo>
                    <a:pt x="1207793" y="411604"/>
                  </a:lnTo>
                  <a:lnTo>
                    <a:pt x="1198524" y="397905"/>
                  </a:lnTo>
                  <a:lnTo>
                    <a:pt x="1195119" y="380971"/>
                  </a:lnTo>
                  <a:lnTo>
                    <a:pt x="1198524" y="364218"/>
                  </a:lnTo>
                  <a:lnTo>
                    <a:pt x="1207793" y="350500"/>
                  </a:lnTo>
                  <a:lnTo>
                    <a:pt x="1221512" y="341230"/>
                  </a:lnTo>
                  <a:lnTo>
                    <a:pt x="1238264" y="337826"/>
                  </a:lnTo>
                  <a:lnTo>
                    <a:pt x="1255017" y="341230"/>
                  </a:lnTo>
                  <a:lnTo>
                    <a:pt x="1268736" y="350500"/>
                  </a:lnTo>
                  <a:lnTo>
                    <a:pt x="1278005" y="364218"/>
                  </a:lnTo>
                  <a:lnTo>
                    <a:pt x="1281410" y="380971"/>
                  </a:lnTo>
                  <a:close/>
                </a:path>
                <a:path w="1281430" h="1100455">
                  <a:moveTo>
                    <a:pt x="1281410" y="719229"/>
                  </a:moveTo>
                  <a:lnTo>
                    <a:pt x="1278005" y="735981"/>
                  </a:lnTo>
                  <a:lnTo>
                    <a:pt x="1268736" y="749700"/>
                  </a:lnTo>
                  <a:lnTo>
                    <a:pt x="1255017" y="758969"/>
                  </a:lnTo>
                  <a:lnTo>
                    <a:pt x="1238264" y="762374"/>
                  </a:lnTo>
                  <a:lnTo>
                    <a:pt x="1221512" y="758969"/>
                  </a:lnTo>
                  <a:lnTo>
                    <a:pt x="1207793" y="749700"/>
                  </a:lnTo>
                  <a:lnTo>
                    <a:pt x="1198524" y="735981"/>
                  </a:lnTo>
                  <a:lnTo>
                    <a:pt x="1195119" y="719229"/>
                  </a:lnTo>
                  <a:lnTo>
                    <a:pt x="1198524" y="702476"/>
                  </a:lnTo>
                  <a:lnTo>
                    <a:pt x="1207793" y="688757"/>
                  </a:lnTo>
                  <a:lnTo>
                    <a:pt x="1221512" y="679488"/>
                  </a:lnTo>
                  <a:lnTo>
                    <a:pt x="1238264" y="676084"/>
                  </a:lnTo>
                  <a:lnTo>
                    <a:pt x="1255017" y="679488"/>
                  </a:lnTo>
                  <a:lnTo>
                    <a:pt x="1268736" y="688757"/>
                  </a:lnTo>
                  <a:lnTo>
                    <a:pt x="1278005" y="702476"/>
                  </a:lnTo>
                  <a:lnTo>
                    <a:pt x="1281410" y="719229"/>
                  </a:lnTo>
                  <a:close/>
                </a:path>
                <a:path w="1281430" h="1100455">
                  <a:moveTo>
                    <a:pt x="1281410" y="1057055"/>
                  </a:moveTo>
                  <a:lnTo>
                    <a:pt x="1278005" y="1073807"/>
                  </a:lnTo>
                  <a:lnTo>
                    <a:pt x="1268736" y="1087526"/>
                  </a:lnTo>
                  <a:lnTo>
                    <a:pt x="1255017" y="1096796"/>
                  </a:lnTo>
                  <a:lnTo>
                    <a:pt x="1238264" y="1100200"/>
                  </a:lnTo>
                  <a:lnTo>
                    <a:pt x="1221512" y="1096796"/>
                  </a:lnTo>
                  <a:lnTo>
                    <a:pt x="1207793" y="1087526"/>
                  </a:lnTo>
                  <a:lnTo>
                    <a:pt x="1198524" y="1073807"/>
                  </a:lnTo>
                  <a:lnTo>
                    <a:pt x="1195119" y="1057055"/>
                  </a:lnTo>
                  <a:lnTo>
                    <a:pt x="1198524" y="1040303"/>
                  </a:lnTo>
                  <a:lnTo>
                    <a:pt x="1207793" y="1026584"/>
                  </a:lnTo>
                  <a:lnTo>
                    <a:pt x="1221512" y="1017314"/>
                  </a:lnTo>
                  <a:lnTo>
                    <a:pt x="1238264" y="1013910"/>
                  </a:lnTo>
                  <a:lnTo>
                    <a:pt x="1255017" y="1017314"/>
                  </a:lnTo>
                  <a:lnTo>
                    <a:pt x="1268736" y="1026584"/>
                  </a:lnTo>
                  <a:lnTo>
                    <a:pt x="1278005" y="1040303"/>
                  </a:lnTo>
                  <a:lnTo>
                    <a:pt x="1281410" y="1057055"/>
                  </a:lnTo>
                  <a:close/>
                </a:path>
                <a:path w="1281430" h="1100455">
                  <a:moveTo>
                    <a:pt x="1281410" y="43145"/>
                  </a:moveTo>
                  <a:lnTo>
                    <a:pt x="1278005" y="59897"/>
                  </a:lnTo>
                  <a:lnTo>
                    <a:pt x="1268736" y="73616"/>
                  </a:lnTo>
                  <a:lnTo>
                    <a:pt x="1255017" y="82885"/>
                  </a:lnTo>
                  <a:lnTo>
                    <a:pt x="1238264" y="86290"/>
                  </a:lnTo>
                  <a:lnTo>
                    <a:pt x="1221512" y="82885"/>
                  </a:lnTo>
                  <a:lnTo>
                    <a:pt x="1207793" y="73616"/>
                  </a:lnTo>
                  <a:lnTo>
                    <a:pt x="1198524" y="59897"/>
                  </a:lnTo>
                  <a:lnTo>
                    <a:pt x="1195119" y="43145"/>
                  </a:lnTo>
                  <a:lnTo>
                    <a:pt x="1198524" y="26392"/>
                  </a:lnTo>
                  <a:lnTo>
                    <a:pt x="1207793" y="12673"/>
                  </a:lnTo>
                  <a:lnTo>
                    <a:pt x="1221512" y="3404"/>
                  </a:lnTo>
                  <a:lnTo>
                    <a:pt x="1238264" y="0"/>
                  </a:lnTo>
                  <a:lnTo>
                    <a:pt x="1255017" y="3404"/>
                  </a:lnTo>
                  <a:lnTo>
                    <a:pt x="1268736" y="12673"/>
                  </a:lnTo>
                  <a:lnTo>
                    <a:pt x="1278005" y="26392"/>
                  </a:lnTo>
                  <a:lnTo>
                    <a:pt x="1281410" y="43145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402565" y="4856339"/>
              <a:ext cx="4881880" cy="3687445"/>
            </a:xfrm>
            <a:custGeom>
              <a:avLst/>
              <a:gdLst/>
              <a:ahLst/>
              <a:cxnLst/>
              <a:rect l="l" t="t" r="r" b="b"/>
              <a:pathLst>
                <a:path w="4881880" h="3687445">
                  <a:moveTo>
                    <a:pt x="4881257" y="433844"/>
                  </a:moveTo>
                  <a:lnTo>
                    <a:pt x="4447400" y="0"/>
                  </a:lnTo>
                  <a:lnTo>
                    <a:pt x="1627098" y="2819781"/>
                  </a:lnTo>
                  <a:lnTo>
                    <a:pt x="433844" y="1626831"/>
                  </a:lnTo>
                  <a:lnTo>
                    <a:pt x="0" y="2060587"/>
                  </a:lnTo>
                  <a:lnTo>
                    <a:pt x="1193228" y="3253575"/>
                  </a:lnTo>
                  <a:lnTo>
                    <a:pt x="1627085" y="3687330"/>
                  </a:lnTo>
                  <a:lnTo>
                    <a:pt x="2061019" y="3253575"/>
                  </a:lnTo>
                  <a:lnTo>
                    <a:pt x="4881257" y="433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2968" rIns="0" bIns="0" rtlCol="0" vert="horz">
            <a:spAutoFit/>
          </a:bodyPr>
          <a:lstStyle/>
          <a:p>
            <a:pPr marL="483234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Технологии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413" y="3445511"/>
            <a:ext cx="133350" cy="1333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413" y="4311428"/>
            <a:ext cx="133350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413" y="5177340"/>
            <a:ext cx="133350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413" y="6643330"/>
            <a:ext cx="133350" cy="133349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В</a:t>
            </a:r>
            <a:r>
              <a:rPr dirty="0" spc="-90"/>
              <a:t> </a:t>
            </a:r>
            <a:r>
              <a:rPr dirty="0"/>
              <a:t>проекте</a:t>
            </a:r>
            <a:r>
              <a:rPr dirty="0" spc="-85"/>
              <a:t> </a:t>
            </a:r>
            <a:r>
              <a:rPr dirty="0"/>
              <a:t>использовались</a:t>
            </a:r>
            <a:r>
              <a:rPr dirty="0" spc="-85"/>
              <a:t> </a:t>
            </a:r>
            <a:r>
              <a:rPr dirty="0"/>
              <a:t>такие</a:t>
            </a:r>
            <a:r>
              <a:rPr dirty="0" spc="-90"/>
              <a:t> </a:t>
            </a:r>
            <a:r>
              <a:rPr dirty="0"/>
              <a:t>технологии,</a:t>
            </a:r>
            <a:r>
              <a:rPr dirty="0" spc="-85"/>
              <a:t> </a:t>
            </a:r>
            <a:r>
              <a:rPr dirty="0" spc="-20"/>
              <a:t>как:</a:t>
            </a:r>
          </a:p>
          <a:p>
            <a:pPr marL="601345">
              <a:lnSpc>
                <a:spcPct val="100000"/>
              </a:lnSpc>
              <a:spcBef>
                <a:spcPts val="2780"/>
              </a:spcBef>
            </a:pPr>
            <a:r>
              <a:rPr dirty="0" sz="3400"/>
              <a:t>База</a:t>
            </a:r>
            <a:r>
              <a:rPr dirty="0" sz="3400" spc="-25"/>
              <a:t> </a:t>
            </a:r>
            <a:r>
              <a:rPr dirty="0" sz="3400"/>
              <a:t>данных</a:t>
            </a:r>
            <a:r>
              <a:rPr dirty="0" sz="3400" spc="-20"/>
              <a:t> </a:t>
            </a:r>
            <a:r>
              <a:rPr dirty="0" sz="3400"/>
              <a:t>SQLite</a:t>
            </a:r>
            <a:r>
              <a:rPr dirty="0" sz="3400" spc="-20"/>
              <a:t> </a:t>
            </a:r>
            <a:r>
              <a:rPr dirty="0" sz="3400"/>
              <a:t>для</a:t>
            </a:r>
            <a:r>
              <a:rPr dirty="0" sz="3400" spc="-25"/>
              <a:t> </a:t>
            </a:r>
            <a:r>
              <a:rPr dirty="0" sz="3400"/>
              <a:t>хранения</a:t>
            </a:r>
            <a:r>
              <a:rPr dirty="0" sz="3400" spc="-20"/>
              <a:t> </a:t>
            </a:r>
            <a:r>
              <a:rPr dirty="0" sz="3400"/>
              <a:t>и</a:t>
            </a:r>
            <a:r>
              <a:rPr dirty="0" sz="3400" spc="-20"/>
              <a:t> </a:t>
            </a:r>
            <a:r>
              <a:rPr dirty="0" sz="3400"/>
              <a:t>обработки</a:t>
            </a:r>
            <a:r>
              <a:rPr dirty="0" sz="3400" spc="-20"/>
              <a:t> </a:t>
            </a:r>
            <a:r>
              <a:rPr dirty="0" sz="3400" spc="-10"/>
              <a:t>информации.</a:t>
            </a:r>
            <a:endParaRPr sz="3400"/>
          </a:p>
          <a:p>
            <a:pPr marL="597535">
              <a:lnSpc>
                <a:spcPct val="100000"/>
              </a:lnSpc>
              <a:spcBef>
                <a:spcPts val="2740"/>
              </a:spcBef>
            </a:pPr>
            <a:r>
              <a:rPr dirty="0" sz="3400"/>
              <a:t>Работа</a:t>
            </a:r>
            <a:r>
              <a:rPr dirty="0" sz="3400" spc="-95"/>
              <a:t> </a:t>
            </a:r>
            <a:r>
              <a:rPr dirty="0" sz="3400"/>
              <a:t>с</a:t>
            </a:r>
            <a:r>
              <a:rPr dirty="0" sz="3400" spc="-95"/>
              <a:t> </a:t>
            </a:r>
            <a:r>
              <a:rPr dirty="0" sz="3400"/>
              <a:t>различными</a:t>
            </a:r>
            <a:r>
              <a:rPr dirty="0" sz="3400" spc="-95"/>
              <a:t> </a:t>
            </a:r>
            <a:r>
              <a:rPr dirty="0" sz="3400"/>
              <a:t>типами</a:t>
            </a:r>
            <a:r>
              <a:rPr dirty="0" sz="3400" spc="-95"/>
              <a:t> </a:t>
            </a:r>
            <a:r>
              <a:rPr dirty="0" sz="3400" spc="-10"/>
              <a:t>файлов.</a:t>
            </a:r>
            <a:endParaRPr sz="3400"/>
          </a:p>
          <a:p>
            <a:pPr marL="601345" marR="1609725">
              <a:lnSpc>
                <a:spcPct val="115799"/>
              </a:lnSpc>
              <a:spcBef>
                <a:spcPts val="2095"/>
              </a:spcBef>
            </a:pPr>
            <a:r>
              <a:rPr dirty="0" sz="3400"/>
              <a:t>Использование</a:t>
            </a:r>
            <a:r>
              <a:rPr dirty="0" sz="3400" spc="-10"/>
              <a:t> </a:t>
            </a:r>
            <a:r>
              <a:rPr dirty="0" sz="3400"/>
              <a:t>PyQT5</a:t>
            </a:r>
            <a:r>
              <a:rPr dirty="0" sz="3400" spc="-5"/>
              <a:t> </a:t>
            </a:r>
            <a:r>
              <a:rPr dirty="0" sz="3400"/>
              <a:t>для</a:t>
            </a:r>
            <a:r>
              <a:rPr dirty="0" sz="3400" spc="-10"/>
              <a:t> </a:t>
            </a:r>
            <a:r>
              <a:rPr dirty="0" sz="3400"/>
              <a:t>разработки</a:t>
            </a:r>
            <a:r>
              <a:rPr dirty="0" sz="3400" spc="-5"/>
              <a:t> </a:t>
            </a:r>
            <a:r>
              <a:rPr dirty="0" sz="3400" spc="-10"/>
              <a:t>графического </a:t>
            </a:r>
            <a:r>
              <a:rPr dirty="0" sz="3400"/>
              <a:t>интерфейса</a:t>
            </a:r>
            <a:r>
              <a:rPr dirty="0" sz="3400" spc="-55"/>
              <a:t> </a:t>
            </a:r>
            <a:r>
              <a:rPr dirty="0" sz="3400" spc="-10"/>
              <a:t>пользователя.</a:t>
            </a:r>
            <a:endParaRPr sz="3400"/>
          </a:p>
          <a:p>
            <a:pPr marL="597535" marR="1409700">
              <a:lnSpc>
                <a:spcPct val="115799"/>
              </a:lnSpc>
              <a:spcBef>
                <a:spcPts val="2090"/>
              </a:spcBef>
            </a:pPr>
            <a:r>
              <a:rPr dirty="0" sz="3400" spc="-10"/>
              <a:t>Взаимодействие</a:t>
            </a:r>
            <a:r>
              <a:rPr dirty="0" sz="3400" spc="-125"/>
              <a:t> </a:t>
            </a:r>
            <a:r>
              <a:rPr dirty="0" sz="3400"/>
              <a:t>с</a:t>
            </a:r>
            <a:r>
              <a:rPr dirty="0" sz="3400" spc="-120"/>
              <a:t> </a:t>
            </a:r>
            <a:r>
              <a:rPr dirty="0" sz="3400"/>
              <a:t>различными</a:t>
            </a:r>
            <a:r>
              <a:rPr dirty="0" sz="3400" spc="-120"/>
              <a:t> </a:t>
            </a:r>
            <a:r>
              <a:rPr dirty="0" sz="3400"/>
              <a:t>библиотеками</a:t>
            </a:r>
            <a:r>
              <a:rPr dirty="0" sz="3400" spc="-120"/>
              <a:t> </a:t>
            </a:r>
            <a:r>
              <a:rPr dirty="0" sz="3400" spc="-10"/>
              <a:t>Python, </a:t>
            </a:r>
            <a:r>
              <a:rPr dirty="0" sz="3400"/>
              <a:t>такими</a:t>
            </a:r>
            <a:r>
              <a:rPr dirty="0" sz="3400" spc="-75"/>
              <a:t> </a:t>
            </a:r>
            <a:r>
              <a:rPr dirty="0" sz="3400"/>
              <a:t>как</a:t>
            </a:r>
            <a:r>
              <a:rPr dirty="0" sz="3400" spc="-70"/>
              <a:t> </a:t>
            </a:r>
            <a:r>
              <a:rPr dirty="0" sz="3400"/>
              <a:t>Folium,</a:t>
            </a:r>
            <a:r>
              <a:rPr dirty="0" sz="3400" spc="-70"/>
              <a:t> </a:t>
            </a:r>
            <a:r>
              <a:rPr dirty="0" sz="3400"/>
              <a:t>PIL</a:t>
            </a:r>
            <a:r>
              <a:rPr dirty="0" sz="3400" spc="-70"/>
              <a:t> </a:t>
            </a:r>
            <a:r>
              <a:rPr dirty="0" sz="3400"/>
              <a:t>и</a:t>
            </a:r>
            <a:r>
              <a:rPr dirty="0" sz="3400" spc="-70"/>
              <a:t> </a:t>
            </a:r>
            <a:r>
              <a:rPr dirty="0" sz="3400"/>
              <a:t>другими,</a:t>
            </a:r>
            <a:r>
              <a:rPr dirty="0" sz="3400" spc="-70"/>
              <a:t> </a:t>
            </a:r>
            <a:r>
              <a:rPr dirty="0" sz="3400"/>
              <a:t>для</a:t>
            </a:r>
            <a:r>
              <a:rPr dirty="0" sz="3400" spc="-75"/>
              <a:t> </a:t>
            </a:r>
            <a:r>
              <a:rPr dirty="0" sz="3400" spc="-10"/>
              <a:t>расширения </a:t>
            </a:r>
            <a:r>
              <a:rPr dirty="0" sz="3400"/>
              <a:t>функционала</a:t>
            </a:r>
            <a:r>
              <a:rPr dirty="0" sz="3400" spc="-200"/>
              <a:t> </a:t>
            </a:r>
            <a:r>
              <a:rPr dirty="0" sz="3400" spc="-10"/>
              <a:t>программы.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562954" y="0"/>
            <a:ext cx="7725409" cy="8928735"/>
            <a:chOff x="10562954" y="0"/>
            <a:chExt cx="7725409" cy="89287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2058" y="0"/>
              <a:ext cx="5655940" cy="57748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2954" y="1359074"/>
              <a:ext cx="7569577" cy="75691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562954" y="1358726"/>
              <a:ext cx="698500" cy="698500"/>
            </a:xfrm>
            <a:custGeom>
              <a:avLst/>
              <a:gdLst/>
              <a:ahLst/>
              <a:cxnLst/>
              <a:rect l="l" t="t" r="r" b="b"/>
              <a:pathLst>
                <a:path w="698500" h="698500">
                  <a:moveTo>
                    <a:pt x="349073" y="698143"/>
                  </a:moveTo>
                  <a:lnTo>
                    <a:pt x="301704" y="694957"/>
                  </a:lnTo>
                  <a:lnTo>
                    <a:pt x="256274" y="685674"/>
                  </a:lnTo>
                  <a:lnTo>
                    <a:pt x="213197" y="670712"/>
                  </a:lnTo>
                  <a:lnTo>
                    <a:pt x="172888" y="650485"/>
                  </a:lnTo>
                  <a:lnTo>
                    <a:pt x="135764" y="625410"/>
                  </a:lnTo>
                  <a:lnTo>
                    <a:pt x="102240" y="595903"/>
                  </a:lnTo>
                  <a:lnTo>
                    <a:pt x="72733" y="562379"/>
                  </a:lnTo>
                  <a:lnTo>
                    <a:pt x="47658" y="525255"/>
                  </a:lnTo>
                  <a:lnTo>
                    <a:pt x="27431" y="484946"/>
                  </a:lnTo>
                  <a:lnTo>
                    <a:pt x="12469" y="441869"/>
                  </a:lnTo>
                  <a:lnTo>
                    <a:pt x="3186" y="396438"/>
                  </a:lnTo>
                  <a:lnTo>
                    <a:pt x="0" y="349070"/>
                  </a:lnTo>
                  <a:lnTo>
                    <a:pt x="3186" y="301704"/>
                  </a:lnTo>
                  <a:lnTo>
                    <a:pt x="12469" y="256274"/>
                  </a:lnTo>
                  <a:lnTo>
                    <a:pt x="27431" y="213197"/>
                  </a:lnTo>
                  <a:lnTo>
                    <a:pt x="47658" y="172888"/>
                  </a:lnTo>
                  <a:lnTo>
                    <a:pt x="72733" y="135764"/>
                  </a:lnTo>
                  <a:lnTo>
                    <a:pt x="102240" y="102240"/>
                  </a:lnTo>
                  <a:lnTo>
                    <a:pt x="135764" y="72733"/>
                  </a:lnTo>
                  <a:lnTo>
                    <a:pt x="172888" y="47658"/>
                  </a:lnTo>
                  <a:lnTo>
                    <a:pt x="213197" y="27431"/>
                  </a:lnTo>
                  <a:lnTo>
                    <a:pt x="256274" y="12469"/>
                  </a:lnTo>
                  <a:lnTo>
                    <a:pt x="301704" y="3186"/>
                  </a:lnTo>
                  <a:lnTo>
                    <a:pt x="349071" y="0"/>
                  </a:lnTo>
                  <a:lnTo>
                    <a:pt x="396438" y="3186"/>
                  </a:lnTo>
                  <a:lnTo>
                    <a:pt x="441869" y="12469"/>
                  </a:lnTo>
                  <a:lnTo>
                    <a:pt x="484946" y="27431"/>
                  </a:lnTo>
                  <a:lnTo>
                    <a:pt x="525255" y="47658"/>
                  </a:lnTo>
                  <a:lnTo>
                    <a:pt x="562379" y="72733"/>
                  </a:lnTo>
                  <a:lnTo>
                    <a:pt x="595903" y="102240"/>
                  </a:lnTo>
                  <a:lnTo>
                    <a:pt x="625410" y="135764"/>
                  </a:lnTo>
                  <a:lnTo>
                    <a:pt x="650485" y="172888"/>
                  </a:lnTo>
                  <a:lnTo>
                    <a:pt x="670711" y="213197"/>
                  </a:lnTo>
                  <a:lnTo>
                    <a:pt x="685674" y="256274"/>
                  </a:lnTo>
                  <a:lnTo>
                    <a:pt x="694957" y="301704"/>
                  </a:lnTo>
                  <a:lnTo>
                    <a:pt x="698143" y="349071"/>
                  </a:lnTo>
                  <a:lnTo>
                    <a:pt x="694957" y="396438"/>
                  </a:lnTo>
                  <a:lnTo>
                    <a:pt x="685674" y="441869"/>
                  </a:lnTo>
                  <a:lnTo>
                    <a:pt x="670711" y="484946"/>
                  </a:lnTo>
                  <a:lnTo>
                    <a:pt x="650485" y="525255"/>
                  </a:lnTo>
                  <a:lnTo>
                    <a:pt x="625410" y="562379"/>
                  </a:lnTo>
                  <a:lnTo>
                    <a:pt x="595903" y="595903"/>
                  </a:lnTo>
                  <a:lnTo>
                    <a:pt x="562379" y="625410"/>
                  </a:lnTo>
                  <a:lnTo>
                    <a:pt x="525255" y="650485"/>
                  </a:lnTo>
                  <a:lnTo>
                    <a:pt x="484946" y="670712"/>
                  </a:lnTo>
                  <a:lnTo>
                    <a:pt x="441869" y="685674"/>
                  </a:lnTo>
                  <a:lnTo>
                    <a:pt x="396438" y="694957"/>
                  </a:lnTo>
                  <a:lnTo>
                    <a:pt x="349073" y="698143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826423" y="7741994"/>
              <a:ext cx="7042784" cy="528955"/>
            </a:xfrm>
            <a:custGeom>
              <a:avLst/>
              <a:gdLst/>
              <a:ahLst/>
              <a:cxnLst/>
              <a:rect l="l" t="t" r="r" b="b"/>
              <a:pathLst>
                <a:path w="7042784" h="528954">
                  <a:moveTo>
                    <a:pt x="6555985" y="528754"/>
                  </a:moveTo>
                  <a:lnTo>
                    <a:pt x="6503956" y="525672"/>
                  </a:lnTo>
                  <a:lnTo>
                    <a:pt x="6454400" y="516862"/>
                  </a:lnTo>
                  <a:lnTo>
                    <a:pt x="6407050" y="502981"/>
                  </a:lnTo>
                  <a:lnTo>
                    <a:pt x="6361643" y="484686"/>
                  </a:lnTo>
                  <a:lnTo>
                    <a:pt x="6317913" y="462634"/>
                  </a:lnTo>
                  <a:lnTo>
                    <a:pt x="6275598" y="437481"/>
                  </a:lnTo>
                  <a:lnTo>
                    <a:pt x="6234432" y="409883"/>
                  </a:lnTo>
                  <a:lnTo>
                    <a:pt x="6194150" y="380499"/>
                  </a:lnTo>
                  <a:lnTo>
                    <a:pt x="6154488" y="349983"/>
                  </a:lnTo>
                  <a:lnTo>
                    <a:pt x="6084974" y="295062"/>
                  </a:lnTo>
                  <a:lnTo>
                    <a:pt x="6054784" y="271547"/>
                  </a:lnTo>
                  <a:lnTo>
                    <a:pt x="5993934" y="226897"/>
                  </a:lnTo>
                  <a:lnTo>
                    <a:pt x="5931576" y="187311"/>
                  </a:lnTo>
                  <a:lnTo>
                    <a:pt x="5866655" y="155056"/>
                  </a:lnTo>
                  <a:lnTo>
                    <a:pt x="5798116" y="132401"/>
                  </a:lnTo>
                  <a:lnTo>
                    <a:pt x="5724905" y="121614"/>
                  </a:lnTo>
                  <a:lnTo>
                    <a:pt x="5686217" y="121379"/>
                  </a:lnTo>
                  <a:lnTo>
                    <a:pt x="5645965" y="124962"/>
                  </a:lnTo>
                  <a:lnTo>
                    <a:pt x="5604017" y="132646"/>
                  </a:lnTo>
                  <a:lnTo>
                    <a:pt x="5560241" y="144714"/>
                  </a:lnTo>
                  <a:lnTo>
                    <a:pt x="5514506" y="161450"/>
                  </a:lnTo>
                  <a:lnTo>
                    <a:pt x="5466679" y="183138"/>
                  </a:lnTo>
                  <a:lnTo>
                    <a:pt x="5416629" y="210060"/>
                  </a:lnTo>
                  <a:lnTo>
                    <a:pt x="5364223" y="242502"/>
                  </a:lnTo>
                  <a:lnTo>
                    <a:pt x="5309330" y="280745"/>
                  </a:lnTo>
                  <a:lnTo>
                    <a:pt x="5251818" y="325073"/>
                  </a:lnTo>
                  <a:lnTo>
                    <a:pt x="5250298" y="326593"/>
                  </a:lnTo>
                  <a:lnTo>
                    <a:pt x="5244218" y="329633"/>
                  </a:lnTo>
                  <a:lnTo>
                    <a:pt x="5189195" y="367846"/>
                  </a:lnTo>
                  <a:lnTo>
                    <a:pt x="5136525" y="400579"/>
                  </a:lnTo>
                  <a:lnTo>
                    <a:pt x="5086081" y="428096"/>
                  </a:lnTo>
                  <a:lnTo>
                    <a:pt x="5037739" y="450658"/>
                  </a:lnTo>
                  <a:lnTo>
                    <a:pt x="4991373" y="468529"/>
                  </a:lnTo>
                  <a:lnTo>
                    <a:pt x="4946859" y="481972"/>
                  </a:lnTo>
                  <a:lnTo>
                    <a:pt x="4904072" y="491248"/>
                  </a:lnTo>
                  <a:lnTo>
                    <a:pt x="4862885" y="496621"/>
                  </a:lnTo>
                  <a:lnTo>
                    <a:pt x="4823175" y="498354"/>
                  </a:lnTo>
                  <a:lnTo>
                    <a:pt x="4771147" y="495271"/>
                  </a:lnTo>
                  <a:lnTo>
                    <a:pt x="4721590" y="486461"/>
                  </a:lnTo>
                  <a:lnTo>
                    <a:pt x="4674240" y="472581"/>
                  </a:lnTo>
                  <a:lnTo>
                    <a:pt x="4628833" y="454286"/>
                  </a:lnTo>
                  <a:lnTo>
                    <a:pt x="4585104" y="432234"/>
                  </a:lnTo>
                  <a:lnTo>
                    <a:pt x="4542789" y="407081"/>
                  </a:lnTo>
                  <a:lnTo>
                    <a:pt x="4501622" y="379483"/>
                  </a:lnTo>
                  <a:lnTo>
                    <a:pt x="4461341" y="350098"/>
                  </a:lnTo>
                  <a:lnTo>
                    <a:pt x="4421679" y="319583"/>
                  </a:lnTo>
                  <a:lnTo>
                    <a:pt x="4350278" y="263182"/>
                  </a:lnTo>
                  <a:lnTo>
                    <a:pt x="4318185" y="238252"/>
                  </a:lnTo>
                  <a:lnTo>
                    <a:pt x="4285934" y="214144"/>
                  </a:lnTo>
                  <a:lnTo>
                    <a:pt x="4253367" y="191203"/>
                  </a:lnTo>
                  <a:lnTo>
                    <a:pt x="4220326" y="169771"/>
                  </a:lnTo>
                  <a:lnTo>
                    <a:pt x="4186652" y="150192"/>
                  </a:lnTo>
                  <a:lnTo>
                    <a:pt x="4152187" y="132808"/>
                  </a:lnTo>
                  <a:lnTo>
                    <a:pt x="4116773" y="117963"/>
                  </a:lnTo>
                  <a:lnTo>
                    <a:pt x="4080250" y="106000"/>
                  </a:lnTo>
                  <a:lnTo>
                    <a:pt x="4042461" y="97262"/>
                  </a:lnTo>
                  <a:lnTo>
                    <a:pt x="4003247" y="92092"/>
                  </a:lnTo>
                  <a:lnTo>
                    <a:pt x="3962449" y="90834"/>
                  </a:lnTo>
                  <a:lnTo>
                    <a:pt x="3919910" y="93830"/>
                  </a:lnTo>
                  <a:lnTo>
                    <a:pt x="3875470" y="101424"/>
                  </a:lnTo>
                  <a:lnTo>
                    <a:pt x="3828971" y="113958"/>
                  </a:lnTo>
                  <a:lnTo>
                    <a:pt x="3780255" y="131777"/>
                  </a:lnTo>
                  <a:lnTo>
                    <a:pt x="3729163" y="155222"/>
                  </a:lnTo>
                  <a:lnTo>
                    <a:pt x="3675537" y="184638"/>
                  </a:lnTo>
                  <a:lnTo>
                    <a:pt x="3619219" y="220367"/>
                  </a:lnTo>
                  <a:lnTo>
                    <a:pt x="3560049" y="262753"/>
                  </a:lnTo>
                  <a:lnTo>
                    <a:pt x="3558529" y="265793"/>
                  </a:lnTo>
                  <a:lnTo>
                    <a:pt x="3555489" y="268833"/>
                  </a:lnTo>
                  <a:lnTo>
                    <a:pt x="3503395" y="309112"/>
                  </a:lnTo>
                  <a:lnTo>
                    <a:pt x="3453192" y="344678"/>
                  </a:lnTo>
                  <a:lnTo>
                    <a:pt x="3404813" y="375714"/>
                  </a:lnTo>
                  <a:lnTo>
                    <a:pt x="3358187" y="402406"/>
                  </a:lnTo>
                  <a:lnTo>
                    <a:pt x="3313247" y="424939"/>
                  </a:lnTo>
                  <a:lnTo>
                    <a:pt x="3269924" y="443498"/>
                  </a:lnTo>
                  <a:lnTo>
                    <a:pt x="3228149" y="458267"/>
                  </a:lnTo>
                  <a:lnTo>
                    <a:pt x="3187854" y="469433"/>
                  </a:lnTo>
                  <a:lnTo>
                    <a:pt x="3148971" y="477179"/>
                  </a:lnTo>
                  <a:lnTo>
                    <a:pt x="3075166" y="483154"/>
                  </a:lnTo>
                  <a:lnTo>
                    <a:pt x="3023138" y="480071"/>
                  </a:lnTo>
                  <a:lnTo>
                    <a:pt x="2973581" y="471261"/>
                  </a:lnTo>
                  <a:lnTo>
                    <a:pt x="2926231" y="457381"/>
                  </a:lnTo>
                  <a:lnTo>
                    <a:pt x="2880824" y="439086"/>
                  </a:lnTo>
                  <a:lnTo>
                    <a:pt x="2837095" y="417034"/>
                  </a:lnTo>
                  <a:lnTo>
                    <a:pt x="2794779" y="391880"/>
                  </a:lnTo>
                  <a:lnTo>
                    <a:pt x="2753613" y="364283"/>
                  </a:lnTo>
                  <a:lnTo>
                    <a:pt x="2713331" y="334898"/>
                  </a:lnTo>
                  <a:lnTo>
                    <a:pt x="2673670" y="304383"/>
                  </a:lnTo>
                  <a:lnTo>
                    <a:pt x="2604155" y="249462"/>
                  </a:lnTo>
                  <a:lnTo>
                    <a:pt x="2573965" y="225947"/>
                  </a:lnTo>
                  <a:lnTo>
                    <a:pt x="2513115" y="181297"/>
                  </a:lnTo>
                  <a:lnTo>
                    <a:pt x="2450757" y="141711"/>
                  </a:lnTo>
                  <a:lnTo>
                    <a:pt x="2385836" y="109456"/>
                  </a:lnTo>
                  <a:lnTo>
                    <a:pt x="2317298" y="86801"/>
                  </a:lnTo>
                  <a:lnTo>
                    <a:pt x="2244086" y="76013"/>
                  </a:lnTo>
                  <a:lnTo>
                    <a:pt x="2205398" y="75779"/>
                  </a:lnTo>
                  <a:lnTo>
                    <a:pt x="2165146" y="79362"/>
                  </a:lnTo>
                  <a:lnTo>
                    <a:pt x="2123198" y="87045"/>
                  </a:lnTo>
                  <a:lnTo>
                    <a:pt x="2079423" y="99114"/>
                  </a:lnTo>
                  <a:lnTo>
                    <a:pt x="2033687" y="115850"/>
                  </a:lnTo>
                  <a:lnTo>
                    <a:pt x="1985860" y="137538"/>
                  </a:lnTo>
                  <a:lnTo>
                    <a:pt x="1935810" y="164460"/>
                  </a:lnTo>
                  <a:lnTo>
                    <a:pt x="1883404" y="196901"/>
                  </a:lnTo>
                  <a:lnTo>
                    <a:pt x="1828511" y="235144"/>
                  </a:lnTo>
                  <a:lnTo>
                    <a:pt x="1770999" y="279473"/>
                  </a:lnTo>
                  <a:lnTo>
                    <a:pt x="1767959" y="282513"/>
                  </a:lnTo>
                  <a:lnTo>
                    <a:pt x="1764919" y="282513"/>
                  </a:lnTo>
                  <a:lnTo>
                    <a:pt x="1761879" y="284033"/>
                  </a:lnTo>
                  <a:lnTo>
                    <a:pt x="1707257" y="322246"/>
                  </a:lnTo>
                  <a:lnTo>
                    <a:pt x="1654799" y="354979"/>
                  </a:lnTo>
                  <a:lnTo>
                    <a:pt x="1604417" y="382496"/>
                  </a:lnTo>
                  <a:lnTo>
                    <a:pt x="1556025" y="405058"/>
                  </a:lnTo>
                  <a:lnTo>
                    <a:pt x="1509535" y="422929"/>
                  </a:lnTo>
                  <a:lnTo>
                    <a:pt x="1464858" y="436371"/>
                  </a:lnTo>
                  <a:lnTo>
                    <a:pt x="1421908" y="445648"/>
                  </a:lnTo>
                  <a:lnTo>
                    <a:pt x="1380597" y="451021"/>
                  </a:lnTo>
                  <a:lnTo>
                    <a:pt x="1340837" y="452754"/>
                  </a:lnTo>
                  <a:lnTo>
                    <a:pt x="1288808" y="449671"/>
                  </a:lnTo>
                  <a:lnTo>
                    <a:pt x="1239252" y="440861"/>
                  </a:lnTo>
                  <a:lnTo>
                    <a:pt x="1191902" y="426980"/>
                  </a:lnTo>
                  <a:lnTo>
                    <a:pt x="1146495" y="408686"/>
                  </a:lnTo>
                  <a:lnTo>
                    <a:pt x="1102765" y="386633"/>
                  </a:lnTo>
                  <a:lnTo>
                    <a:pt x="1060450" y="361480"/>
                  </a:lnTo>
                  <a:lnTo>
                    <a:pt x="1019284" y="333883"/>
                  </a:lnTo>
                  <a:lnTo>
                    <a:pt x="979002" y="304498"/>
                  </a:lnTo>
                  <a:lnTo>
                    <a:pt x="939340" y="273983"/>
                  </a:lnTo>
                  <a:lnTo>
                    <a:pt x="869826" y="219062"/>
                  </a:lnTo>
                  <a:lnTo>
                    <a:pt x="839636" y="195547"/>
                  </a:lnTo>
                  <a:lnTo>
                    <a:pt x="778785" y="150897"/>
                  </a:lnTo>
                  <a:lnTo>
                    <a:pt x="716427" y="111310"/>
                  </a:lnTo>
                  <a:lnTo>
                    <a:pt x="651507" y="79056"/>
                  </a:lnTo>
                  <a:lnTo>
                    <a:pt x="582968" y="56400"/>
                  </a:lnTo>
                  <a:lnTo>
                    <a:pt x="509757" y="45613"/>
                  </a:lnTo>
                  <a:lnTo>
                    <a:pt x="471069" y="45379"/>
                  </a:lnTo>
                  <a:lnTo>
                    <a:pt x="430817" y="48961"/>
                  </a:lnTo>
                  <a:lnTo>
                    <a:pt x="388869" y="56645"/>
                  </a:lnTo>
                  <a:lnTo>
                    <a:pt x="345093" y="68714"/>
                  </a:lnTo>
                  <a:lnTo>
                    <a:pt x="299358" y="85450"/>
                  </a:lnTo>
                  <a:lnTo>
                    <a:pt x="251531" y="107137"/>
                  </a:lnTo>
                  <a:lnTo>
                    <a:pt x="201481" y="134060"/>
                  </a:lnTo>
                  <a:lnTo>
                    <a:pt x="149075" y="166501"/>
                  </a:lnTo>
                  <a:lnTo>
                    <a:pt x="94182" y="204744"/>
                  </a:lnTo>
                  <a:lnTo>
                    <a:pt x="36670" y="249073"/>
                  </a:lnTo>
                  <a:lnTo>
                    <a:pt x="28903" y="253086"/>
                  </a:lnTo>
                  <a:lnTo>
                    <a:pt x="0" y="229502"/>
                  </a:lnTo>
                  <a:lnTo>
                    <a:pt x="2398" y="221024"/>
                  </a:lnTo>
                  <a:lnTo>
                    <a:pt x="66407" y="168846"/>
                  </a:lnTo>
                  <a:lnTo>
                    <a:pt x="122582" y="129614"/>
                  </a:lnTo>
                  <a:lnTo>
                    <a:pt x="176422" y="96141"/>
                  </a:lnTo>
                  <a:lnTo>
                    <a:pt x="228037" y="68154"/>
                  </a:lnTo>
                  <a:lnTo>
                    <a:pt x="277535" y="45376"/>
                  </a:lnTo>
                  <a:lnTo>
                    <a:pt x="325025" y="27532"/>
                  </a:lnTo>
                  <a:lnTo>
                    <a:pt x="370616" y="14347"/>
                  </a:lnTo>
                  <a:lnTo>
                    <a:pt x="414416" y="5547"/>
                  </a:lnTo>
                  <a:lnTo>
                    <a:pt x="456534" y="856"/>
                  </a:lnTo>
                  <a:lnTo>
                    <a:pt x="497078" y="0"/>
                  </a:lnTo>
                  <a:lnTo>
                    <a:pt x="536158" y="2702"/>
                  </a:lnTo>
                  <a:lnTo>
                    <a:pt x="573882" y="8688"/>
                  </a:lnTo>
                  <a:lnTo>
                    <a:pt x="645696" y="29411"/>
                  </a:lnTo>
                  <a:lnTo>
                    <a:pt x="713391" y="59968"/>
                  </a:lnTo>
                  <a:lnTo>
                    <a:pt x="777836" y="98160"/>
                  </a:lnTo>
                  <a:lnTo>
                    <a:pt x="839900" y="141784"/>
                  </a:lnTo>
                  <a:lnTo>
                    <a:pt x="870311" y="164945"/>
                  </a:lnTo>
                  <a:lnTo>
                    <a:pt x="960643" y="236523"/>
                  </a:lnTo>
                  <a:lnTo>
                    <a:pt x="990833" y="260038"/>
                  </a:lnTo>
                  <a:lnTo>
                    <a:pt x="1051684" y="304688"/>
                  </a:lnTo>
                  <a:lnTo>
                    <a:pt x="1114042" y="344275"/>
                  </a:lnTo>
                  <a:lnTo>
                    <a:pt x="1178962" y="376529"/>
                  </a:lnTo>
                  <a:lnTo>
                    <a:pt x="1247501" y="399184"/>
                  </a:lnTo>
                  <a:lnTo>
                    <a:pt x="1320713" y="409972"/>
                  </a:lnTo>
                  <a:lnTo>
                    <a:pt x="1359401" y="410206"/>
                  </a:lnTo>
                  <a:lnTo>
                    <a:pt x="1399653" y="406624"/>
                  </a:lnTo>
                  <a:lnTo>
                    <a:pt x="1441600" y="398940"/>
                  </a:lnTo>
                  <a:lnTo>
                    <a:pt x="1485376" y="386871"/>
                  </a:lnTo>
                  <a:lnTo>
                    <a:pt x="1531111" y="370135"/>
                  </a:lnTo>
                  <a:lnTo>
                    <a:pt x="1578938" y="348448"/>
                  </a:lnTo>
                  <a:lnTo>
                    <a:pt x="1628989" y="321525"/>
                  </a:lnTo>
                  <a:lnTo>
                    <a:pt x="1681394" y="289084"/>
                  </a:lnTo>
                  <a:lnTo>
                    <a:pt x="1736287" y="250841"/>
                  </a:lnTo>
                  <a:lnTo>
                    <a:pt x="1793800" y="206512"/>
                  </a:lnTo>
                  <a:lnTo>
                    <a:pt x="1802920" y="201952"/>
                  </a:lnTo>
                  <a:lnTo>
                    <a:pt x="1861755" y="160921"/>
                  </a:lnTo>
                  <a:lnTo>
                    <a:pt x="1918042" y="126208"/>
                  </a:lnTo>
                  <a:lnTo>
                    <a:pt x="1971902" y="97493"/>
                  </a:lnTo>
                  <a:lnTo>
                    <a:pt x="2023455" y="74456"/>
                  </a:lnTo>
                  <a:lnTo>
                    <a:pt x="2072820" y="56778"/>
                  </a:lnTo>
                  <a:lnTo>
                    <a:pt x="2120118" y="44137"/>
                  </a:lnTo>
                  <a:lnTo>
                    <a:pt x="2165470" y="36215"/>
                  </a:lnTo>
                  <a:lnTo>
                    <a:pt x="2208994" y="32691"/>
                  </a:lnTo>
                  <a:lnTo>
                    <a:pt x="2250812" y="33245"/>
                  </a:lnTo>
                  <a:lnTo>
                    <a:pt x="2291044" y="37556"/>
                  </a:lnTo>
                  <a:lnTo>
                    <a:pt x="2329809" y="45306"/>
                  </a:lnTo>
                  <a:lnTo>
                    <a:pt x="2367228" y="56173"/>
                  </a:lnTo>
                  <a:lnTo>
                    <a:pt x="2403421" y="69838"/>
                  </a:lnTo>
                  <a:lnTo>
                    <a:pt x="2438508" y="85981"/>
                  </a:lnTo>
                  <a:lnTo>
                    <a:pt x="2472610" y="104282"/>
                  </a:lnTo>
                  <a:lnTo>
                    <a:pt x="2505845" y="124420"/>
                  </a:lnTo>
                  <a:lnTo>
                    <a:pt x="2538335" y="146076"/>
                  </a:lnTo>
                  <a:lnTo>
                    <a:pt x="2570200" y="168929"/>
                  </a:lnTo>
                  <a:lnTo>
                    <a:pt x="2601560" y="192659"/>
                  </a:lnTo>
                  <a:lnTo>
                    <a:pt x="2632534" y="216947"/>
                  </a:lnTo>
                  <a:lnTo>
                    <a:pt x="2695339" y="267100"/>
                  </a:lnTo>
                  <a:lnTo>
                    <a:pt x="2727433" y="292226"/>
                  </a:lnTo>
                  <a:lnTo>
                    <a:pt x="2759684" y="316508"/>
                  </a:lnTo>
                  <a:lnTo>
                    <a:pt x="2792250" y="339604"/>
                  </a:lnTo>
                  <a:lnTo>
                    <a:pt x="2825291" y="361173"/>
                  </a:lnTo>
                  <a:lnTo>
                    <a:pt x="2858965" y="380872"/>
                  </a:lnTo>
                  <a:lnTo>
                    <a:pt x="2893430" y="398360"/>
                  </a:lnTo>
                  <a:lnTo>
                    <a:pt x="2928844" y="413294"/>
                  </a:lnTo>
                  <a:lnTo>
                    <a:pt x="2965367" y="425333"/>
                  </a:lnTo>
                  <a:lnTo>
                    <a:pt x="3003156" y="434134"/>
                  </a:lnTo>
                  <a:lnTo>
                    <a:pt x="3042370" y="439355"/>
                  </a:lnTo>
                  <a:lnTo>
                    <a:pt x="3083168" y="440654"/>
                  </a:lnTo>
                  <a:lnTo>
                    <a:pt x="3125707" y="437690"/>
                  </a:lnTo>
                  <a:lnTo>
                    <a:pt x="3170147" y="430121"/>
                  </a:lnTo>
                  <a:lnTo>
                    <a:pt x="3216646" y="417603"/>
                  </a:lnTo>
                  <a:lnTo>
                    <a:pt x="3265362" y="399797"/>
                  </a:lnTo>
                  <a:lnTo>
                    <a:pt x="3316454" y="376358"/>
                  </a:lnTo>
                  <a:lnTo>
                    <a:pt x="3370080" y="346946"/>
                  </a:lnTo>
                  <a:lnTo>
                    <a:pt x="3426399" y="311218"/>
                  </a:lnTo>
                  <a:lnTo>
                    <a:pt x="3485568" y="268833"/>
                  </a:lnTo>
                  <a:lnTo>
                    <a:pt x="3487089" y="265793"/>
                  </a:lnTo>
                  <a:lnTo>
                    <a:pt x="3490128" y="262753"/>
                  </a:lnTo>
                  <a:lnTo>
                    <a:pt x="3548935" y="217304"/>
                  </a:lnTo>
                  <a:lnTo>
                    <a:pt x="3605282" y="177920"/>
                  </a:lnTo>
                  <a:lnTo>
                    <a:pt x="3659275" y="144322"/>
                  </a:lnTo>
                  <a:lnTo>
                    <a:pt x="3711023" y="116229"/>
                  </a:lnTo>
                  <a:lnTo>
                    <a:pt x="3760634" y="93362"/>
                  </a:lnTo>
                  <a:lnTo>
                    <a:pt x="3808217" y="75441"/>
                  </a:lnTo>
                  <a:lnTo>
                    <a:pt x="3853877" y="62187"/>
                  </a:lnTo>
                  <a:lnTo>
                    <a:pt x="3897725" y="53321"/>
                  </a:lnTo>
                  <a:lnTo>
                    <a:pt x="3939868" y="48562"/>
                  </a:lnTo>
                  <a:lnTo>
                    <a:pt x="3980413" y="47632"/>
                  </a:lnTo>
                  <a:lnTo>
                    <a:pt x="4019469" y="50249"/>
                  </a:lnTo>
                  <a:lnTo>
                    <a:pt x="4057143" y="56136"/>
                  </a:lnTo>
                  <a:lnTo>
                    <a:pt x="4128779" y="76598"/>
                  </a:lnTo>
                  <a:lnTo>
                    <a:pt x="4196184" y="106780"/>
                  </a:lnTo>
                  <a:lnTo>
                    <a:pt x="4260222" y="144445"/>
                  </a:lnTo>
                  <a:lnTo>
                    <a:pt x="4321757" y="187358"/>
                  </a:lnTo>
                  <a:lnTo>
                    <a:pt x="4381652" y="233281"/>
                  </a:lnTo>
                  <a:lnTo>
                    <a:pt x="4441462" y="280603"/>
                  </a:lnTo>
                  <a:lnTo>
                    <a:pt x="4471652" y="304118"/>
                  </a:lnTo>
                  <a:lnTo>
                    <a:pt x="4532502" y="348768"/>
                  </a:lnTo>
                  <a:lnTo>
                    <a:pt x="4594860" y="388355"/>
                  </a:lnTo>
                  <a:lnTo>
                    <a:pt x="4659781" y="420610"/>
                  </a:lnTo>
                  <a:lnTo>
                    <a:pt x="4728320" y="443265"/>
                  </a:lnTo>
                  <a:lnTo>
                    <a:pt x="4801531" y="454052"/>
                  </a:lnTo>
                  <a:lnTo>
                    <a:pt x="4840219" y="454287"/>
                  </a:lnTo>
                  <a:lnTo>
                    <a:pt x="4880471" y="450704"/>
                  </a:lnTo>
                  <a:lnTo>
                    <a:pt x="4922419" y="443020"/>
                  </a:lnTo>
                  <a:lnTo>
                    <a:pt x="4966195" y="430952"/>
                  </a:lnTo>
                  <a:lnTo>
                    <a:pt x="5011930" y="414215"/>
                  </a:lnTo>
                  <a:lnTo>
                    <a:pt x="5059757" y="392528"/>
                  </a:lnTo>
                  <a:lnTo>
                    <a:pt x="5109807" y="365605"/>
                  </a:lnTo>
                  <a:lnTo>
                    <a:pt x="5162213" y="333164"/>
                  </a:lnTo>
                  <a:lnTo>
                    <a:pt x="5217106" y="294921"/>
                  </a:lnTo>
                  <a:lnTo>
                    <a:pt x="5274618" y="250593"/>
                  </a:lnTo>
                  <a:lnTo>
                    <a:pt x="5276138" y="249073"/>
                  </a:lnTo>
                  <a:lnTo>
                    <a:pt x="5282218" y="246033"/>
                  </a:lnTo>
                  <a:lnTo>
                    <a:pt x="5341043" y="205001"/>
                  </a:lnTo>
                  <a:lnTo>
                    <a:pt x="5397303" y="170288"/>
                  </a:lnTo>
                  <a:lnTo>
                    <a:pt x="5451121" y="141573"/>
                  </a:lnTo>
                  <a:lnTo>
                    <a:pt x="5502619" y="118536"/>
                  </a:lnTo>
                  <a:lnTo>
                    <a:pt x="5551922" y="100858"/>
                  </a:lnTo>
                  <a:lnTo>
                    <a:pt x="5599151" y="88218"/>
                  </a:lnTo>
                  <a:lnTo>
                    <a:pt x="5644431" y="80295"/>
                  </a:lnTo>
                  <a:lnTo>
                    <a:pt x="5687883" y="76771"/>
                  </a:lnTo>
                  <a:lnTo>
                    <a:pt x="5729632" y="77325"/>
                  </a:lnTo>
                  <a:lnTo>
                    <a:pt x="5769801" y="81637"/>
                  </a:lnTo>
                  <a:lnTo>
                    <a:pt x="5808512" y="89386"/>
                  </a:lnTo>
                  <a:lnTo>
                    <a:pt x="5845889" y="100254"/>
                  </a:lnTo>
                  <a:lnTo>
                    <a:pt x="5882054" y="113919"/>
                  </a:lnTo>
                  <a:lnTo>
                    <a:pt x="5917131" y="130062"/>
                  </a:lnTo>
                  <a:lnTo>
                    <a:pt x="5951243" y="148362"/>
                  </a:lnTo>
                  <a:lnTo>
                    <a:pt x="5984513" y="168500"/>
                  </a:lnTo>
                  <a:lnTo>
                    <a:pt x="6017065" y="190156"/>
                  </a:lnTo>
                  <a:lnTo>
                    <a:pt x="6049020" y="213009"/>
                  </a:lnTo>
                  <a:lnTo>
                    <a:pt x="6080503" y="236740"/>
                  </a:lnTo>
                  <a:lnTo>
                    <a:pt x="6111636" y="261027"/>
                  </a:lnTo>
                  <a:lnTo>
                    <a:pt x="6172751" y="309483"/>
                  </a:lnTo>
                  <a:lnTo>
                    <a:pt x="6202941" y="332999"/>
                  </a:lnTo>
                  <a:lnTo>
                    <a:pt x="6263792" y="377649"/>
                  </a:lnTo>
                  <a:lnTo>
                    <a:pt x="6326150" y="417235"/>
                  </a:lnTo>
                  <a:lnTo>
                    <a:pt x="6391070" y="449490"/>
                  </a:lnTo>
                  <a:lnTo>
                    <a:pt x="6459609" y="472145"/>
                  </a:lnTo>
                  <a:lnTo>
                    <a:pt x="6532821" y="482932"/>
                  </a:lnTo>
                  <a:lnTo>
                    <a:pt x="6571508" y="483167"/>
                  </a:lnTo>
                  <a:lnTo>
                    <a:pt x="6611760" y="479584"/>
                  </a:lnTo>
                  <a:lnTo>
                    <a:pt x="6653708" y="471900"/>
                  </a:lnTo>
                  <a:lnTo>
                    <a:pt x="6697484" y="459832"/>
                  </a:lnTo>
                  <a:lnTo>
                    <a:pt x="6743219" y="443096"/>
                  </a:lnTo>
                  <a:lnTo>
                    <a:pt x="6791046" y="421408"/>
                  </a:lnTo>
                  <a:lnTo>
                    <a:pt x="6841096" y="394485"/>
                  </a:lnTo>
                  <a:lnTo>
                    <a:pt x="6893502" y="362044"/>
                  </a:lnTo>
                  <a:lnTo>
                    <a:pt x="6948395" y="323801"/>
                  </a:lnTo>
                  <a:lnTo>
                    <a:pt x="7005907" y="279473"/>
                  </a:lnTo>
                  <a:lnTo>
                    <a:pt x="7013674" y="275459"/>
                  </a:lnTo>
                  <a:lnTo>
                    <a:pt x="7042768" y="299613"/>
                  </a:lnTo>
                  <a:lnTo>
                    <a:pt x="7040820" y="307735"/>
                  </a:lnTo>
                  <a:lnTo>
                    <a:pt x="6984214" y="354713"/>
                  </a:lnTo>
                  <a:lnTo>
                    <a:pt x="6934011" y="390278"/>
                  </a:lnTo>
                  <a:lnTo>
                    <a:pt x="6885631" y="421314"/>
                  </a:lnTo>
                  <a:lnTo>
                    <a:pt x="6839005" y="448006"/>
                  </a:lnTo>
                  <a:lnTo>
                    <a:pt x="6794065" y="470539"/>
                  </a:lnTo>
                  <a:lnTo>
                    <a:pt x="6750742" y="489098"/>
                  </a:lnTo>
                  <a:lnTo>
                    <a:pt x="6708968" y="503868"/>
                  </a:lnTo>
                  <a:lnTo>
                    <a:pt x="6668673" y="515033"/>
                  </a:lnTo>
                  <a:lnTo>
                    <a:pt x="6629790" y="522779"/>
                  </a:lnTo>
                  <a:lnTo>
                    <a:pt x="6592250" y="527291"/>
                  </a:lnTo>
                  <a:lnTo>
                    <a:pt x="6555985" y="528754"/>
                  </a:lnTo>
                  <a:close/>
                </a:path>
              </a:pathLst>
            </a:custGeom>
            <a:solidFill>
              <a:srgbClr val="1C5E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98421" rIns="0" bIns="0" rtlCol="0" vert="horz">
            <a:spAutoFit/>
          </a:bodyPr>
          <a:lstStyle/>
          <a:p>
            <a:pPr marL="708660">
              <a:lnSpc>
                <a:spcPct val="100000"/>
              </a:lnSpc>
              <a:spcBef>
                <a:spcPts val="130"/>
              </a:spcBef>
            </a:pPr>
            <a:r>
              <a:rPr dirty="0" sz="6850">
                <a:solidFill>
                  <a:srgbClr val="ECECF7"/>
                </a:solidFill>
              </a:rPr>
              <a:t>Идея</a:t>
            </a:r>
            <a:r>
              <a:rPr dirty="0" sz="6850" spc="-10">
                <a:solidFill>
                  <a:srgbClr val="ECECF7"/>
                </a:solidFill>
              </a:rPr>
              <a:t> проекта</a:t>
            </a:r>
            <a:endParaRPr sz="6850"/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2925" y="3876675"/>
            <a:ext cx="133350" cy="13334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02736" y="3532123"/>
            <a:ext cx="8530590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95"/>
              </a:spcBef>
            </a:pP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Разработать</a:t>
            </a:r>
            <a:r>
              <a:rPr dirty="0" sz="3400" spc="6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приложение</a:t>
            </a:r>
            <a:r>
              <a:rPr dirty="0" sz="3400" spc="7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для</a:t>
            </a:r>
            <a:r>
              <a:rPr dirty="0" sz="3400" spc="6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 spc="-10">
                <a:solidFill>
                  <a:srgbClr val="ECECF7"/>
                </a:solidFill>
                <a:latin typeface="Georgia"/>
                <a:cs typeface="Georgia"/>
              </a:rPr>
              <a:t>управления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информацией</a:t>
            </a:r>
            <a:r>
              <a:rPr dirty="0" sz="3400" spc="2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о</a:t>
            </a:r>
            <a:r>
              <a:rPr dirty="0" sz="3400" spc="3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путешествиях,</a:t>
            </a:r>
            <a:r>
              <a:rPr dirty="0" sz="3400" spc="3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 spc="-10">
                <a:solidFill>
                  <a:srgbClr val="ECECF7"/>
                </a:solidFill>
                <a:latin typeface="Georgia"/>
                <a:cs typeface="Georgia"/>
              </a:rPr>
              <a:t>которое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облегчит</a:t>
            </a:r>
            <a:r>
              <a:rPr dirty="0" sz="3400" spc="3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процесс</a:t>
            </a:r>
            <a:r>
              <a:rPr dirty="0" sz="3400" spc="3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 spc="-10">
                <a:solidFill>
                  <a:srgbClr val="ECECF7"/>
                </a:solidFill>
                <a:latin typeface="Georgia"/>
                <a:cs typeface="Georgia"/>
              </a:rPr>
              <a:t>планирования,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сохранения</a:t>
            </a:r>
            <a:r>
              <a:rPr dirty="0" sz="3400" spc="2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и</a:t>
            </a:r>
            <a:r>
              <a:rPr dirty="0" sz="3400" spc="3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обмена</a:t>
            </a:r>
            <a:r>
              <a:rPr dirty="0" sz="3400" spc="3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 spc="-10">
                <a:solidFill>
                  <a:srgbClr val="ECECF7"/>
                </a:solidFill>
                <a:latin typeface="Georgia"/>
                <a:cs typeface="Georgia"/>
              </a:rPr>
              <a:t>туристическим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опытом</a:t>
            </a:r>
            <a:r>
              <a:rPr dirty="0" sz="3400" spc="10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>
                <a:solidFill>
                  <a:srgbClr val="ECECF7"/>
                </a:solidFill>
                <a:latin typeface="Georgia"/>
                <a:cs typeface="Georgia"/>
              </a:rPr>
              <a:t>и</a:t>
            </a:r>
            <a:r>
              <a:rPr dirty="0" sz="3400" spc="15">
                <a:solidFill>
                  <a:srgbClr val="ECECF7"/>
                </a:solidFill>
                <a:latin typeface="Georgia"/>
                <a:cs typeface="Georgia"/>
              </a:rPr>
              <a:t> </a:t>
            </a:r>
            <a:r>
              <a:rPr dirty="0" sz="3400" spc="-10">
                <a:solidFill>
                  <a:srgbClr val="ECECF7"/>
                </a:solidFill>
                <a:latin typeface="Georgia"/>
                <a:cs typeface="Georgia"/>
              </a:rPr>
              <a:t>воспоминаниями.</a:t>
            </a:r>
            <a:endParaRPr sz="3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876" y="542348"/>
            <a:ext cx="6125210" cy="88963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50">
                <a:solidFill>
                  <a:srgbClr val="002364"/>
                </a:solidFill>
              </a:rPr>
              <a:t>Задачи</a:t>
            </a:r>
            <a:r>
              <a:rPr dirty="0" sz="5650" spc="-5">
                <a:solidFill>
                  <a:srgbClr val="002364"/>
                </a:solidFill>
              </a:rPr>
              <a:t> </a:t>
            </a:r>
            <a:r>
              <a:rPr dirty="0" sz="5650" spc="-10">
                <a:solidFill>
                  <a:srgbClr val="002364"/>
                </a:solidFill>
              </a:rPr>
              <a:t>проекта</a:t>
            </a:r>
            <a:endParaRPr sz="56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9012" y="3068787"/>
            <a:ext cx="106318" cy="1063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9012" y="1837973"/>
            <a:ext cx="106318" cy="10631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4841214"/>
            <a:ext cx="6229350" cy="5446395"/>
            <a:chOff x="0" y="4841214"/>
            <a:chExt cx="6229350" cy="544639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09950"/>
              <a:ext cx="4276401" cy="42770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29191" y="5266827"/>
              <a:ext cx="3990975" cy="3987800"/>
            </a:xfrm>
            <a:custGeom>
              <a:avLst/>
              <a:gdLst/>
              <a:ahLst/>
              <a:cxnLst/>
              <a:rect l="l" t="t" r="r" b="b"/>
              <a:pathLst>
                <a:path w="3990975" h="3987800">
                  <a:moveTo>
                    <a:pt x="1762279" y="12699"/>
                  </a:moveTo>
                  <a:lnTo>
                    <a:pt x="1756382" y="12699"/>
                  </a:lnTo>
                  <a:lnTo>
                    <a:pt x="1758348" y="0"/>
                  </a:lnTo>
                  <a:lnTo>
                    <a:pt x="1762279" y="12699"/>
                  </a:lnTo>
                  <a:close/>
                </a:path>
                <a:path w="3990975" h="3987800">
                  <a:moveTo>
                    <a:pt x="2234237" y="12699"/>
                  </a:moveTo>
                  <a:lnTo>
                    <a:pt x="1762279" y="12699"/>
                  </a:lnTo>
                  <a:lnTo>
                    <a:pt x="1808867" y="0"/>
                  </a:lnTo>
                  <a:lnTo>
                    <a:pt x="2187043" y="0"/>
                  </a:lnTo>
                  <a:lnTo>
                    <a:pt x="2234237" y="12699"/>
                  </a:lnTo>
                  <a:close/>
                </a:path>
                <a:path w="3990975" h="3987800">
                  <a:moveTo>
                    <a:pt x="2327618" y="25399"/>
                  </a:moveTo>
                  <a:lnTo>
                    <a:pt x="1660470" y="25399"/>
                  </a:lnTo>
                  <a:lnTo>
                    <a:pt x="1708244" y="12699"/>
                  </a:lnTo>
                  <a:lnTo>
                    <a:pt x="2281100" y="12699"/>
                  </a:lnTo>
                  <a:lnTo>
                    <a:pt x="2327618" y="25399"/>
                  </a:lnTo>
                  <a:close/>
                </a:path>
                <a:path w="3990975" h="3987800">
                  <a:moveTo>
                    <a:pt x="2327618" y="3962399"/>
                  </a:moveTo>
                  <a:lnTo>
                    <a:pt x="1662819" y="3962399"/>
                  </a:lnTo>
                  <a:lnTo>
                    <a:pt x="1570868" y="3936999"/>
                  </a:lnTo>
                  <a:lnTo>
                    <a:pt x="1261825" y="3848099"/>
                  </a:lnTo>
                  <a:lnTo>
                    <a:pt x="1219476" y="3822699"/>
                  </a:lnTo>
                  <a:lnTo>
                    <a:pt x="1177616" y="3809999"/>
                  </a:lnTo>
                  <a:lnTo>
                    <a:pt x="1136258" y="3784599"/>
                  </a:lnTo>
                  <a:lnTo>
                    <a:pt x="1095417" y="3771899"/>
                  </a:lnTo>
                  <a:lnTo>
                    <a:pt x="1015333" y="3721099"/>
                  </a:lnTo>
                  <a:lnTo>
                    <a:pt x="976118" y="3708399"/>
                  </a:lnTo>
                  <a:lnTo>
                    <a:pt x="937471" y="3682999"/>
                  </a:lnTo>
                  <a:lnTo>
                    <a:pt x="899406" y="3657599"/>
                  </a:lnTo>
                  <a:lnTo>
                    <a:pt x="861936" y="3632199"/>
                  </a:lnTo>
                  <a:lnTo>
                    <a:pt x="825074" y="3606799"/>
                  </a:lnTo>
                  <a:lnTo>
                    <a:pt x="788833" y="3581399"/>
                  </a:lnTo>
                  <a:lnTo>
                    <a:pt x="753227" y="3555999"/>
                  </a:lnTo>
                  <a:lnTo>
                    <a:pt x="718268" y="3517899"/>
                  </a:lnTo>
                  <a:lnTo>
                    <a:pt x="683971" y="3492499"/>
                  </a:lnTo>
                  <a:lnTo>
                    <a:pt x="650347" y="3467099"/>
                  </a:lnTo>
                  <a:lnTo>
                    <a:pt x="617410" y="3428999"/>
                  </a:lnTo>
                  <a:lnTo>
                    <a:pt x="585174" y="3403599"/>
                  </a:lnTo>
                  <a:lnTo>
                    <a:pt x="553651" y="3365499"/>
                  </a:lnTo>
                  <a:lnTo>
                    <a:pt x="522855" y="3340099"/>
                  </a:lnTo>
                  <a:lnTo>
                    <a:pt x="492799" y="3301999"/>
                  </a:lnTo>
                  <a:lnTo>
                    <a:pt x="463496" y="3263899"/>
                  </a:lnTo>
                  <a:lnTo>
                    <a:pt x="434959" y="3225799"/>
                  </a:lnTo>
                  <a:lnTo>
                    <a:pt x="407202" y="3200399"/>
                  </a:lnTo>
                  <a:lnTo>
                    <a:pt x="380237" y="3162299"/>
                  </a:lnTo>
                  <a:lnTo>
                    <a:pt x="354079" y="3124199"/>
                  </a:lnTo>
                  <a:lnTo>
                    <a:pt x="328739" y="3086099"/>
                  </a:lnTo>
                  <a:lnTo>
                    <a:pt x="304232" y="3047999"/>
                  </a:lnTo>
                  <a:lnTo>
                    <a:pt x="280570" y="3009899"/>
                  </a:lnTo>
                  <a:lnTo>
                    <a:pt x="257766" y="2971799"/>
                  </a:lnTo>
                  <a:lnTo>
                    <a:pt x="235834" y="2933699"/>
                  </a:lnTo>
                  <a:lnTo>
                    <a:pt x="214788" y="2895599"/>
                  </a:lnTo>
                  <a:lnTo>
                    <a:pt x="194639" y="2844799"/>
                  </a:lnTo>
                  <a:lnTo>
                    <a:pt x="175402" y="2806699"/>
                  </a:lnTo>
                  <a:lnTo>
                    <a:pt x="157089" y="2768599"/>
                  </a:lnTo>
                  <a:lnTo>
                    <a:pt x="139714" y="2717799"/>
                  </a:lnTo>
                  <a:lnTo>
                    <a:pt x="123290" y="2679699"/>
                  </a:lnTo>
                  <a:lnTo>
                    <a:pt x="107830" y="2641599"/>
                  </a:lnTo>
                  <a:lnTo>
                    <a:pt x="93347" y="2590799"/>
                  </a:lnTo>
                  <a:lnTo>
                    <a:pt x="79855" y="2552699"/>
                  </a:lnTo>
                  <a:lnTo>
                    <a:pt x="67366" y="2501899"/>
                  </a:lnTo>
                  <a:lnTo>
                    <a:pt x="55894" y="2463799"/>
                  </a:lnTo>
                  <a:lnTo>
                    <a:pt x="45452" y="2412999"/>
                  </a:lnTo>
                  <a:lnTo>
                    <a:pt x="36053" y="2362199"/>
                  </a:lnTo>
                  <a:lnTo>
                    <a:pt x="27711" y="2324099"/>
                  </a:lnTo>
                  <a:lnTo>
                    <a:pt x="20438" y="2273299"/>
                  </a:lnTo>
                  <a:lnTo>
                    <a:pt x="14248" y="2235199"/>
                  </a:lnTo>
                  <a:lnTo>
                    <a:pt x="9154" y="2184399"/>
                  </a:lnTo>
                  <a:lnTo>
                    <a:pt x="5168" y="2133599"/>
                  </a:lnTo>
                  <a:lnTo>
                    <a:pt x="2306" y="2082799"/>
                  </a:lnTo>
                  <a:lnTo>
                    <a:pt x="578" y="2031999"/>
                  </a:lnTo>
                  <a:lnTo>
                    <a:pt x="0" y="1993899"/>
                  </a:lnTo>
                  <a:lnTo>
                    <a:pt x="568" y="1943099"/>
                  </a:lnTo>
                  <a:lnTo>
                    <a:pt x="2334" y="1892299"/>
                  </a:lnTo>
                  <a:lnTo>
                    <a:pt x="5390" y="1841499"/>
                  </a:lnTo>
                  <a:lnTo>
                    <a:pt x="9828" y="1790699"/>
                  </a:lnTo>
                  <a:lnTo>
                    <a:pt x="4914" y="1777999"/>
                  </a:lnTo>
                  <a:lnTo>
                    <a:pt x="11794" y="1777999"/>
                  </a:lnTo>
                  <a:lnTo>
                    <a:pt x="17546" y="1727199"/>
                  </a:lnTo>
                  <a:lnTo>
                    <a:pt x="24448" y="1676399"/>
                  </a:lnTo>
                  <a:lnTo>
                    <a:pt x="32484" y="1625599"/>
                  </a:lnTo>
                  <a:lnTo>
                    <a:pt x="41641" y="1587499"/>
                  </a:lnTo>
                  <a:lnTo>
                    <a:pt x="51905" y="1536699"/>
                  </a:lnTo>
                  <a:lnTo>
                    <a:pt x="63261" y="1485899"/>
                  </a:lnTo>
                  <a:lnTo>
                    <a:pt x="75694" y="1447799"/>
                  </a:lnTo>
                  <a:lnTo>
                    <a:pt x="89191" y="1396999"/>
                  </a:lnTo>
                  <a:lnTo>
                    <a:pt x="103738" y="1358899"/>
                  </a:lnTo>
                  <a:lnTo>
                    <a:pt x="119319" y="1308099"/>
                  </a:lnTo>
                  <a:lnTo>
                    <a:pt x="135922" y="1269999"/>
                  </a:lnTo>
                  <a:lnTo>
                    <a:pt x="153531" y="1219199"/>
                  </a:lnTo>
                  <a:lnTo>
                    <a:pt x="172132" y="1181099"/>
                  </a:lnTo>
                  <a:lnTo>
                    <a:pt x="191711" y="1130299"/>
                  </a:lnTo>
                  <a:lnTo>
                    <a:pt x="212254" y="1092199"/>
                  </a:lnTo>
                  <a:lnTo>
                    <a:pt x="233747" y="1054099"/>
                  </a:lnTo>
                  <a:lnTo>
                    <a:pt x="256174" y="1015999"/>
                  </a:lnTo>
                  <a:lnTo>
                    <a:pt x="279523" y="977899"/>
                  </a:lnTo>
                  <a:lnTo>
                    <a:pt x="303778" y="927099"/>
                  </a:lnTo>
                  <a:lnTo>
                    <a:pt x="328926" y="888999"/>
                  </a:lnTo>
                  <a:lnTo>
                    <a:pt x="354952" y="850899"/>
                  </a:lnTo>
                  <a:lnTo>
                    <a:pt x="381841" y="812799"/>
                  </a:lnTo>
                  <a:lnTo>
                    <a:pt x="409581" y="774699"/>
                  </a:lnTo>
                  <a:lnTo>
                    <a:pt x="438155" y="749299"/>
                  </a:lnTo>
                  <a:lnTo>
                    <a:pt x="467551" y="711199"/>
                  </a:lnTo>
                  <a:lnTo>
                    <a:pt x="497754" y="673099"/>
                  </a:lnTo>
                  <a:lnTo>
                    <a:pt x="528749" y="634999"/>
                  </a:lnTo>
                  <a:lnTo>
                    <a:pt x="560522" y="609599"/>
                  </a:lnTo>
                  <a:lnTo>
                    <a:pt x="593060" y="571499"/>
                  </a:lnTo>
                  <a:lnTo>
                    <a:pt x="626347" y="533399"/>
                  </a:lnTo>
                  <a:lnTo>
                    <a:pt x="660370" y="507999"/>
                  </a:lnTo>
                  <a:lnTo>
                    <a:pt x="695114" y="482599"/>
                  </a:lnTo>
                  <a:lnTo>
                    <a:pt x="730565" y="444499"/>
                  </a:lnTo>
                  <a:lnTo>
                    <a:pt x="766708" y="419099"/>
                  </a:lnTo>
                  <a:lnTo>
                    <a:pt x="803530" y="393699"/>
                  </a:lnTo>
                  <a:lnTo>
                    <a:pt x="841016" y="368299"/>
                  </a:lnTo>
                  <a:lnTo>
                    <a:pt x="879152" y="330199"/>
                  </a:lnTo>
                  <a:lnTo>
                    <a:pt x="917924" y="304799"/>
                  </a:lnTo>
                  <a:lnTo>
                    <a:pt x="957317" y="279399"/>
                  </a:lnTo>
                  <a:lnTo>
                    <a:pt x="997317" y="266699"/>
                  </a:lnTo>
                  <a:lnTo>
                    <a:pt x="1037910" y="241299"/>
                  </a:lnTo>
                  <a:lnTo>
                    <a:pt x="1120818" y="190499"/>
                  </a:lnTo>
                  <a:lnTo>
                    <a:pt x="1163104" y="177799"/>
                  </a:lnTo>
                  <a:lnTo>
                    <a:pt x="1205925" y="152399"/>
                  </a:lnTo>
                  <a:lnTo>
                    <a:pt x="1293119" y="126999"/>
                  </a:lnTo>
                  <a:lnTo>
                    <a:pt x="1337462" y="101599"/>
                  </a:lnTo>
                  <a:lnTo>
                    <a:pt x="1613076" y="25399"/>
                  </a:lnTo>
                  <a:lnTo>
                    <a:pt x="1827978" y="25399"/>
                  </a:lnTo>
                  <a:lnTo>
                    <a:pt x="1773091" y="38099"/>
                  </a:lnTo>
                  <a:lnTo>
                    <a:pt x="1730828" y="38099"/>
                  </a:lnTo>
                  <a:lnTo>
                    <a:pt x="1682871" y="50799"/>
                  </a:lnTo>
                  <a:lnTo>
                    <a:pt x="1635295" y="50799"/>
                  </a:lnTo>
                  <a:lnTo>
                    <a:pt x="1314171" y="139699"/>
                  </a:lnTo>
                  <a:lnTo>
                    <a:pt x="1270173" y="165099"/>
                  </a:lnTo>
                  <a:lnTo>
                    <a:pt x="1226688" y="177799"/>
                  </a:lnTo>
                  <a:lnTo>
                    <a:pt x="1183731" y="203199"/>
                  </a:lnTo>
                  <a:lnTo>
                    <a:pt x="1141317" y="215899"/>
                  </a:lnTo>
                  <a:lnTo>
                    <a:pt x="1058175" y="266699"/>
                  </a:lnTo>
                  <a:lnTo>
                    <a:pt x="1017476" y="279399"/>
                  </a:lnTo>
                  <a:lnTo>
                    <a:pt x="937898" y="330199"/>
                  </a:lnTo>
                  <a:lnTo>
                    <a:pt x="899047" y="355599"/>
                  </a:lnTo>
                  <a:lnTo>
                    <a:pt x="860842" y="380999"/>
                  </a:lnTo>
                  <a:lnTo>
                    <a:pt x="823297" y="406399"/>
                  </a:lnTo>
                  <a:lnTo>
                    <a:pt x="786426" y="444499"/>
                  </a:lnTo>
                  <a:lnTo>
                    <a:pt x="750245" y="469899"/>
                  </a:lnTo>
                  <a:lnTo>
                    <a:pt x="714768" y="495299"/>
                  </a:lnTo>
                  <a:lnTo>
                    <a:pt x="680010" y="533399"/>
                  </a:lnTo>
                  <a:lnTo>
                    <a:pt x="645984" y="558799"/>
                  </a:lnTo>
                  <a:lnTo>
                    <a:pt x="612707" y="596899"/>
                  </a:lnTo>
                  <a:lnTo>
                    <a:pt x="580193" y="622299"/>
                  </a:lnTo>
                  <a:lnTo>
                    <a:pt x="548456" y="660399"/>
                  </a:lnTo>
                  <a:lnTo>
                    <a:pt x="517511" y="698499"/>
                  </a:lnTo>
                  <a:lnTo>
                    <a:pt x="487373" y="723899"/>
                  </a:lnTo>
                  <a:lnTo>
                    <a:pt x="458056" y="761999"/>
                  </a:lnTo>
                  <a:lnTo>
                    <a:pt x="429575" y="800099"/>
                  </a:lnTo>
                  <a:lnTo>
                    <a:pt x="401945" y="838199"/>
                  </a:lnTo>
                  <a:lnTo>
                    <a:pt x="375181" y="876299"/>
                  </a:lnTo>
                  <a:lnTo>
                    <a:pt x="349296" y="914399"/>
                  </a:lnTo>
                  <a:lnTo>
                    <a:pt x="324306" y="952499"/>
                  </a:lnTo>
                  <a:lnTo>
                    <a:pt x="300226" y="990599"/>
                  </a:lnTo>
                  <a:lnTo>
                    <a:pt x="277070" y="1028699"/>
                  </a:lnTo>
                  <a:lnTo>
                    <a:pt x="254853" y="1079499"/>
                  </a:lnTo>
                  <a:lnTo>
                    <a:pt x="233589" y="1117599"/>
                  </a:lnTo>
                  <a:lnTo>
                    <a:pt x="213293" y="1155699"/>
                  </a:lnTo>
                  <a:lnTo>
                    <a:pt x="193981" y="1206499"/>
                  </a:lnTo>
                  <a:lnTo>
                    <a:pt x="175665" y="1244599"/>
                  </a:lnTo>
                  <a:lnTo>
                    <a:pt x="158362" y="1295399"/>
                  </a:lnTo>
                  <a:lnTo>
                    <a:pt x="142086" y="1333499"/>
                  </a:lnTo>
                  <a:lnTo>
                    <a:pt x="126851" y="1384299"/>
                  </a:lnTo>
                  <a:lnTo>
                    <a:pt x="112672" y="1422399"/>
                  </a:lnTo>
                  <a:lnTo>
                    <a:pt x="99565" y="1473199"/>
                  </a:lnTo>
                  <a:lnTo>
                    <a:pt x="87543" y="1511299"/>
                  </a:lnTo>
                  <a:lnTo>
                    <a:pt x="76621" y="1562099"/>
                  </a:lnTo>
                  <a:lnTo>
                    <a:pt x="66814" y="1612899"/>
                  </a:lnTo>
                  <a:lnTo>
                    <a:pt x="58136" y="1650999"/>
                  </a:lnTo>
                  <a:lnTo>
                    <a:pt x="50603" y="1701799"/>
                  </a:lnTo>
                  <a:lnTo>
                    <a:pt x="44228" y="1752599"/>
                  </a:lnTo>
                  <a:lnTo>
                    <a:pt x="85596" y="1752599"/>
                  </a:lnTo>
                  <a:lnTo>
                    <a:pt x="69727" y="1765299"/>
                  </a:lnTo>
                  <a:lnTo>
                    <a:pt x="39314" y="1790699"/>
                  </a:lnTo>
                  <a:lnTo>
                    <a:pt x="34876" y="1841499"/>
                  </a:lnTo>
                  <a:lnTo>
                    <a:pt x="31820" y="1892299"/>
                  </a:lnTo>
                  <a:lnTo>
                    <a:pt x="30054" y="1943099"/>
                  </a:lnTo>
                  <a:lnTo>
                    <a:pt x="29485" y="1993899"/>
                  </a:lnTo>
                  <a:lnTo>
                    <a:pt x="30182" y="2044699"/>
                  </a:lnTo>
                  <a:lnTo>
                    <a:pt x="32270" y="2095499"/>
                  </a:lnTo>
                  <a:lnTo>
                    <a:pt x="35751" y="2146299"/>
                  </a:lnTo>
                  <a:lnTo>
                    <a:pt x="40625" y="2197099"/>
                  </a:lnTo>
                  <a:lnTo>
                    <a:pt x="46890" y="2247899"/>
                  </a:lnTo>
                  <a:lnTo>
                    <a:pt x="54549" y="2298699"/>
                  </a:lnTo>
                  <a:lnTo>
                    <a:pt x="63599" y="2349499"/>
                  </a:lnTo>
                  <a:lnTo>
                    <a:pt x="74042" y="2400299"/>
                  </a:lnTo>
                  <a:lnTo>
                    <a:pt x="85877" y="2451099"/>
                  </a:lnTo>
                  <a:lnTo>
                    <a:pt x="99105" y="2501899"/>
                  </a:lnTo>
                  <a:lnTo>
                    <a:pt x="113725" y="2552699"/>
                  </a:lnTo>
                  <a:lnTo>
                    <a:pt x="129738" y="2603499"/>
                  </a:lnTo>
                  <a:lnTo>
                    <a:pt x="173905" y="2603499"/>
                  </a:lnTo>
                  <a:lnTo>
                    <a:pt x="138584" y="2641599"/>
                  </a:lnTo>
                  <a:lnTo>
                    <a:pt x="155596" y="2679699"/>
                  </a:lnTo>
                  <a:lnTo>
                    <a:pt x="173769" y="2730499"/>
                  </a:lnTo>
                  <a:lnTo>
                    <a:pt x="193090" y="2781299"/>
                  </a:lnTo>
                  <a:lnTo>
                    <a:pt x="213545" y="2819399"/>
                  </a:lnTo>
                  <a:lnTo>
                    <a:pt x="235122" y="2870199"/>
                  </a:lnTo>
                  <a:lnTo>
                    <a:pt x="257809" y="2908299"/>
                  </a:lnTo>
                  <a:lnTo>
                    <a:pt x="281591" y="2959099"/>
                  </a:lnTo>
                  <a:lnTo>
                    <a:pt x="306456" y="2997199"/>
                  </a:lnTo>
                  <a:lnTo>
                    <a:pt x="332392" y="3035299"/>
                  </a:lnTo>
                  <a:lnTo>
                    <a:pt x="359385" y="3086099"/>
                  </a:lnTo>
                  <a:lnTo>
                    <a:pt x="387422" y="3124199"/>
                  </a:lnTo>
                  <a:lnTo>
                    <a:pt x="416491" y="3162299"/>
                  </a:lnTo>
                  <a:lnTo>
                    <a:pt x="446579" y="3200399"/>
                  </a:lnTo>
                  <a:lnTo>
                    <a:pt x="477673" y="3238499"/>
                  </a:lnTo>
                  <a:lnTo>
                    <a:pt x="546473" y="3238499"/>
                  </a:lnTo>
                  <a:lnTo>
                    <a:pt x="497330" y="3263899"/>
                  </a:lnTo>
                  <a:lnTo>
                    <a:pt x="530027" y="3301999"/>
                  </a:lnTo>
                  <a:lnTo>
                    <a:pt x="563588" y="3340099"/>
                  </a:lnTo>
                  <a:lnTo>
                    <a:pt x="597997" y="3365499"/>
                  </a:lnTo>
                  <a:lnTo>
                    <a:pt x="633240" y="3403599"/>
                  </a:lnTo>
                  <a:lnTo>
                    <a:pt x="669304" y="3441699"/>
                  </a:lnTo>
                  <a:lnTo>
                    <a:pt x="706172" y="3467099"/>
                  </a:lnTo>
                  <a:lnTo>
                    <a:pt x="743832" y="3505199"/>
                  </a:lnTo>
                  <a:lnTo>
                    <a:pt x="782268" y="3530599"/>
                  </a:lnTo>
                  <a:lnTo>
                    <a:pt x="821466" y="3568699"/>
                  </a:lnTo>
                  <a:lnTo>
                    <a:pt x="861413" y="3594099"/>
                  </a:lnTo>
                  <a:lnTo>
                    <a:pt x="902092" y="3619499"/>
                  </a:lnTo>
                  <a:lnTo>
                    <a:pt x="943491" y="3644899"/>
                  </a:lnTo>
                  <a:lnTo>
                    <a:pt x="1028387" y="3695699"/>
                  </a:lnTo>
                  <a:lnTo>
                    <a:pt x="1115987" y="3746499"/>
                  </a:lnTo>
                  <a:lnTo>
                    <a:pt x="1160765" y="3771899"/>
                  </a:lnTo>
                  <a:lnTo>
                    <a:pt x="1211044" y="3771899"/>
                  </a:lnTo>
                  <a:lnTo>
                    <a:pt x="1193200" y="3784599"/>
                  </a:lnTo>
                  <a:lnTo>
                    <a:pt x="1241091" y="3797299"/>
                  </a:lnTo>
                  <a:lnTo>
                    <a:pt x="1289416" y="3822699"/>
                  </a:lnTo>
                  <a:lnTo>
                    <a:pt x="1338157" y="3835399"/>
                  </a:lnTo>
                  <a:lnTo>
                    <a:pt x="1387298" y="3860799"/>
                  </a:lnTo>
                  <a:lnTo>
                    <a:pt x="1638392" y="3924299"/>
                  </a:lnTo>
                  <a:lnTo>
                    <a:pt x="1689570" y="3924299"/>
                  </a:lnTo>
                  <a:lnTo>
                    <a:pt x="1792748" y="3949699"/>
                  </a:lnTo>
                  <a:lnTo>
                    <a:pt x="2373779" y="3949699"/>
                  </a:lnTo>
                  <a:lnTo>
                    <a:pt x="2327618" y="3962399"/>
                  </a:lnTo>
                  <a:close/>
                </a:path>
                <a:path w="3990975" h="3987800">
                  <a:moveTo>
                    <a:pt x="173905" y="2603499"/>
                  </a:moveTo>
                  <a:lnTo>
                    <a:pt x="129738" y="2603499"/>
                  </a:lnTo>
                  <a:lnTo>
                    <a:pt x="164706" y="2578099"/>
                  </a:lnTo>
                  <a:lnTo>
                    <a:pt x="195713" y="2539999"/>
                  </a:lnTo>
                  <a:lnTo>
                    <a:pt x="222481" y="2501899"/>
                  </a:lnTo>
                  <a:lnTo>
                    <a:pt x="244733" y="2463799"/>
                  </a:lnTo>
                  <a:lnTo>
                    <a:pt x="267851" y="2412999"/>
                  </a:lnTo>
                  <a:lnTo>
                    <a:pt x="294514" y="2374899"/>
                  </a:lnTo>
                  <a:lnTo>
                    <a:pt x="324372" y="2336799"/>
                  </a:lnTo>
                  <a:lnTo>
                    <a:pt x="357079" y="2298699"/>
                  </a:lnTo>
                  <a:lnTo>
                    <a:pt x="392286" y="2273299"/>
                  </a:lnTo>
                  <a:lnTo>
                    <a:pt x="429646" y="2247899"/>
                  </a:lnTo>
                  <a:lnTo>
                    <a:pt x="468810" y="2222499"/>
                  </a:lnTo>
                  <a:lnTo>
                    <a:pt x="509431" y="2209799"/>
                  </a:lnTo>
                  <a:lnTo>
                    <a:pt x="551161" y="2184399"/>
                  </a:lnTo>
                  <a:lnTo>
                    <a:pt x="632962" y="2146299"/>
                  </a:lnTo>
                  <a:lnTo>
                    <a:pt x="672220" y="2133599"/>
                  </a:lnTo>
                  <a:lnTo>
                    <a:pt x="711127" y="2108199"/>
                  </a:lnTo>
                  <a:lnTo>
                    <a:pt x="749383" y="2082799"/>
                  </a:lnTo>
                  <a:lnTo>
                    <a:pt x="786692" y="2057399"/>
                  </a:lnTo>
                  <a:lnTo>
                    <a:pt x="822756" y="2031999"/>
                  </a:lnTo>
                  <a:lnTo>
                    <a:pt x="857276" y="2006599"/>
                  </a:lnTo>
                  <a:lnTo>
                    <a:pt x="889955" y="1968499"/>
                  </a:lnTo>
                  <a:lnTo>
                    <a:pt x="920495" y="1930399"/>
                  </a:lnTo>
                  <a:lnTo>
                    <a:pt x="948597" y="1892299"/>
                  </a:lnTo>
                  <a:lnTo>
                    <a:pt x="973964" y="1841499"/>
                  </a:lnTo>
                  <a:lnTo>
                    <a:pt x="996298" y="1790699"/>
                  </a:lnTo>
                  <a:lnTo>
                    <a:pt x="1015301" y="1727199"/>
                  </a:lnTo>
                  <a:lnTo>
                    <a:pt x="1034148" y="1663699"/>
                  </a:lnTo>
                  <a:lnTo>
                    <a:pt x="1057200" y="1625599"/>
                  </a:lnTo>
                  <a:lnTo>
                    <a:pt x="1084080" y="1574799"/>
                  </a:lnTo>
                  <a:lnTo>
                    <a:pt x="1114411" y="1536699"/>
                  </a:lnTo>
                  <a:lnTo>
                    <a:pt x="1147818" y="1498599"/>
                  </a:lnTo>
                  <a:lnTo>
                    <a:pt x="1183923" y="1473199"/>
                  </a:lnTo>
                  <a:lnTo>
                    <a:pt x="1222349" y="1447799"/>
                  </a:lnTo>
                  <a:lnTo>
                    <a:pt x="1262720" y="1422399"/>
                  </a:lnTo>
                  <a:lnTo>
                    <a:pt x="1304660" y="1396999"/>
                  </a:lnTo>
                  <a:lnTo>
                    <a:pt x="1347792" y="1371599"/>
                  </a:lnTo>
                  <a:lnTo>
                    <a:pt x="1391739" y="1346199"/>
                  </a:lnTo>
                  <a:lnTo>
                    <a:pt x="1432822" y="1333499"/>
                  </a:lnTo>
                  <a:lnTo>
                    <a:pt x="1473785" y="1308099"/>
                  </a:lnTo>
                  <a:lnTo>
                    <a:pt x="1514305" y="1295399"/>
                  </a:lnTo>
                  <a:lnTo>
                    <a:pt x="1554057" y="1269999"/>
                  </a:lnTo>
                  <a:lnTo>
                    <a:pt x="1592717" y="1244599"/>
                  </a:lnTo>
                  <a:lnTo>
                    <a:pt x="1629961" y="1206499"/>
                  </a:lnTo>
                  <a:lnTo>
                    <a:pt x="1665464" y="1181099"/>
                  </a:lnTo>
                  <a:lnTo>
                    <a:pt x="1698903" y="1142999"/>
                  </a:lnTo>
                  <a:lnTo>
                    <a:pt x="1729952" y="1104899"/>
                  </a:lnTo>
                  <a:lnTo>
                    <a:pt x="1758289" y="1054099"/>
                  </a:lnTo>
                  <a:lnTo>
                    <a:pt x="1783588" y="1003299"/>
                  </a:lnTo>
                  <a:lnTo>
                    <a:pt x="1805525" y="939799"/>
                  </a:lnTo>
                  <a:lnTo>
                    <a:pt x="1821795" y="888999"/>
                  </a:lnTo>
                  <a:lnTo>
                    <a:pt x="1841896" y="838199"/>
                  </a:lnTo>
                  <a:lnTo>
                    <a:pt x="1865526" y="800099"/>
                  </a:lnTo>
                  <a:lnTo>
                    <a:pt x="1892382" y="749299"/>
                  </a:lnTo>
                  <a:lnTo>
                    <a:pt x="1922158" y="723899"/>
                  </a:lnTo>
                  <a:lnTo>
                    <a:pt x="1954553" y="685799"/>
                  </a:lnTo>
                  <a:lnTo>
                    <a:pt x="1989261" y="660399"/>
                  </a:lnTo>
                  <a:lnTo>
                    <a:pt x="2025979" y="634999"/>
                  </a:lnTo>
                  <a:lnTo>
                    <a:pt x="2064403" y="609599"/>
                  </a:lnTo>
                  <a:lnTo>
                    <a:pt x="2104231" y="584199"/>
                  </a:lnTo>
                  <a:lnTo>
                    <a:pt x="2145157" y="571499"/>
                  </a:lnTo>
                  <a:lnTo>
                    <a:pt x="2186878" y="546099"/>
                  </a:lnTo>
                  <a:lnTo>
                    <a:pt x="2225705" y="533399"/>
                  </a:lnTo>
                  <a:lnTo>
                    <a:pt x="2264436" y="507999"/>
                  </a:lnTo>
                  <a:lnTo>
                    <a:pt x="2302799" y="495299"/>
                  </a:lnTo>
                  <a:lnTo>
                    <a:pt x="2340523" y="469899"/>
                  </a:lnTo>
                  <a:lnTo>
                    <a:pt x="2377338" y="444499"/>
                  </a:lnTo>
                  <a:lnTo>
                    <a:pt x="2412971" y="419099"/>
                  </a:lnTo>
                  <a:lnTo>
                    <a:pt x="2447152" y="380999"/>
                  </a:lnTo>
                  <a:lnTo>
                    <a:pt x="2479610" y="355599"/>
                  </a:lnTo>
                  <a:lnTo>
                    <a:pt x="2510073" y="317499"/>
                  </a:lnTo>
                  <a:lnTo>
                    <a:pt x="2538271" y="279399"/>
                  </a:lnTo>
                  <a:lnTo>
                    <a:pt x="2563933" y="228599"/>
                  </a:lnTo>
                  <a:lnTo>
                    <a:pt x="2586787" y="177799"/>
                  </a:lnTo>
                  <a:lnTo>
                    <a:pt x="2606562" y="114299"/>
                  </a:lnTo>
                  <a:lnTo>
                    <a:pt x="2355578" y="50799"/>
                  </a:lnTo>
                  <a:lnTo>
                    <a:pt x="2304576" y="50799"/>
                  </a:lnTo>
                  <a:lnTo>
                    <a:pt x="2253369" y="38099"/>
                  </a:lnTo>
                  <a:lnTo>
                    <a:pt x="2201985" y="38099"/>
                  </a:lnTo>
                  <a:lnTo>
                    <a:pt x="2150450" y="25399"/>
                  </a:lnTo>
                  <a:lnTo>
                    <a:pt x="2373779" y="25399"/>
                  </a:lnTo>
                  <a:lnTo>
                    <a:pt x="2685786" y="114299"/>
                  </a:lnTo>
                  <a:lnTo>
                    <a:pt x="2707199" y="126999"/>
                  </a:lnTo>
                  <a:lnTo>
                    <a:pt x="2633099" y="126999"/>
                  </a:lnTo>
                  <a:lnTo>
                    <a:pt x="2612593" y="190499"/>
                  </a:lnTo>
                  <a:lnTo>
                    <a:pt x="2588911" y="241299"/>
                  </a:lnTo>
                  <a:lnTo>
                    <a:pt x="2562333" y="292099"/>
                  </a:lnTo>
                  <a:lnTo>
                    <a:pt x="2533137" y="342899"/>
                  </a:lnTo>
                  <a:lnTo>
                    <a:pt x="2501604" y="380999"/>
                  </a:lnTo>
                  <a:lnTo>
                    <a:pt x="2468012" y="406399"/>
                  </a:lnTo>
                  <a:lnTo>
                    <a:pt x="2432641" y="444499"/>
                  </a:lnTo>
                  <a:lnTo>
                    <a:pt x="2395769" y="469899"/>
                  </a:lnTo>
                  <a:lnTo>
                    <a:pt x="2357675" y="495299"/>
                  </a:lnTo>
                  <a:lnTo>
                    <a:pt x="2318640" y="520699"/>
                  </a:lnTo>
                  <a:lnTo>
                    <a:pt x="2278941" y="533399"/>
                  </a:lnTo>
                  <a:lnTo>
                    <a:pt x="2198672" y="584199"/>
                  </a:lnTo>
                  <a:lnTo>
                    <a:pt x="2154133" y="596899"/>
                  </a:lnTo>
                  <a:lnTo>
                    <a:pt x="2110450" y="622299"/>
                  </a:lnTo>
                  <a:lnTo>
                    <a:pt x="2068064" y="647699"/>
                  </a:lnTo>
                  <a:lnTo>
                    <a:pt x="2027417" y="673099"/>
                  </a:lnTo>
                  <a:lnTo>
                    <a:pt x="1988953" y="698499"/>
                  </a:lnTo>
                  <a:lnTo>
                    <a:pt x="1953113" y="736599"/>
                  </a:lnTo>
                  <a:lnTo>
                    <a:pt x="1920339" y="774699"/>
                  </a:lnTo>
                  <a:lnTo>
                    <a:pt x="1891074" y="812799"/>
                  </a:lnTo>
                  <a:lnTo>
                    <a:pt x="1865760" y="863599"/>
                  </a:lnTo>
                  <a:lnTo>
                    <a:pt x="1844840" y="914399"/>
                  </a:lnTo>
                  <a:lnTo>
                    <a:pt x="1845823" y="914399"/>
                  </a:lnTo>
                  <a:lnTo>
                    <a:pt x="1842859" y="927099"/>
                  </a:lnTo>
                  <a:lnTo>
                    <a:pt x="1839803" y="939799"/>
                  </a:lnTo>
                  <a:lnTo>
                    <a:pt x="1836562" y="939799"/>
                  </a:lnTo>
                  <a:lnTo>
                    <a:pt x="1833046" y="952499"/>
                  </a:lnTo>
                  <a:lnTo>
                    <a:pt x="1832063" y="952499"/>
                  </a:lnTo>
                  <a:lnTo>
                    <a:pt x="1810996" y="1015999"/>
                  </a:lnTo>
                  <a:lnTo>
                    <a:pt x="1786984" y="1066799"/>
                  </a:lnTo>
                  <a:lnTo>
                    <a:pt x="1760294" y="1104899"/>
                  </a:lnTo>
                  <a:lnTo>
                    <a:pt x="1731190" y="1155699"/>
                  </a:lnTo>
                  <a:lnTo>
                    <a:pt x="1699939" y="1193799"/>
                  </a:lnTo>
                  <a:lnTo>
                    <a:pt x="1666807" y="1219199"/>
                  </a:lnTo>
                  <a:lnTo>
                    <a:pt x="1632059" y="1244599"/>
                  </a:lnTo>
                  <a:lnTo>
                    <a:pt x="1595960" y="1282699"/>
                  </a:lnTo>
                  <a:lnTo>
                    <a:pt x="1558777" y="1295399"/>
                  </a:lnTo>
                  <a:lnTo>
                    <a:pt x="1482221" y="1346199"/>
                  </a:lnTo>
                  <a:lnTo>
                    <a:pt x="1443379" y="1358899"/>
                  </a:lnTo>
                  <a:lnTo>
                    <a:pt x="1404516" y="1384299"/>
                  </a:lnTo>
                  <a:lnTo>
                    <a:pt x="1360598" y="1409699"/>
                  </a:lnTo>
                  <a:lnTo>
                    <a:pt x="1317570" y="1422399"/>
                  </a:lnTo>
                  <a:lnTo>
                    <a:pt x="1275836" y="1447799"/>
                  </a:lnTo>
                  <a:lnTo>
                    <a:pt x="1235799" y="1473199"/>
                  </a:lnTo>
                  <a:lnTo>
                    <a:pt x="1197863" y="1498599"/>
                  </a:lnTo>
                  <a:lnTo>
                    <a:pt x="1162429" y="1536699"/>
                  </a:lnTo>
                  <a:lnTo>
                    <a:pt x="1129902" y="1562099"/>
                  </a:lnTo>
                  <a:lnTo>
                    <a:pt x="1100685" y="1612899"/>
                  </a:lnTo>
                  <a:lnTo>
                    <a:pt x="1075181" y="1650999"/>
                  </a:lnTo>
                  <a:lnTo>
                    <a:pt x="1053793" y="1701799"/>
                  </a:lnTo>
                  <a:lnTo>
                    <a:pt x="1036924" y="1765299"/>
                  </a:lnTo>
                  <a:lnTo>
                    <a:pt x="1035941" y="1765299"/>
                  </a:lnTo>
                  <a:lnTo>
                    <a:pt x="1015468" y="1816099"/>
                  </a:lnTo>
                  <a:lnTo>
                    <a:pt x="991885" y="1879599"/>
                  </a:lnTo>
                  <a:lnTo>
                    <a:pt x="965464" y="1917699"/>
                  </a:lnTo>
                  <a:lnTo>
                    <a:pt x="936480" y="1968499"/>
                  </a:lnTo>
                  <a:lnTo>
                    <a:pt x="905207" y="2006599"/>
                  </a:lnTo>
                  <a:lnTo>
                    <a:pt x="871917" y="2031999"/>
                  </a:lnTo>
                  <a:lnTo>
                    <a:pt x="836886" y="2070099"/>
                  </a:lnTo>
                  <a:lnTo>
                    <a:pt x="800386" y="2095499"/>
                  </a:lnTo>
                  <a:lnTo>
                    <a:pt x="762691" y="2120899"/>
                  </a:lnTo>
                  <a:lnTo>
                    <a:pt x="724076" y="2133599"/>
                  </a:lnTo>
                  <a:lnTo>
                    <a:pt x="684815" y="2158999"/>
                  </a:lnTo>
                  <a:lnTo>
                    <a:pt x="645180" y="2171699"/>
                  </a:lnTo>
                  <a:lnTo>
                    <a:pt x="605445" y="2197099"/>
                  </a:lnTo>
                  <a:lnTo>
                    <a:pt x="562668" y="2209799"/>
                  </a:lnTo>
                  <a:lnTo>
                    <a:pt x="520699" y="2235199"/>
                  </a:lnTo>
                  <a:lnTo>
                    <a:pt x="479932" y="2260599"/>
                  </a:lnTo>
                  <a:lnTo>
                    <a:pt x="440764" y="2285999"/>
                  </a:lnTo>
                  <a:lnTo>
                    <a:pt x="403589" y="2311399"/>
                  </a:lnTo>
                  <a:lnTo>
                    <a:pt x="368802" y="2336799"/>
                  </a:lnTo>
                  <a:lnTo>
                    <a:pt x="336799" y="2374899"/>
                  </a:lnTo>
                  <a:lnTo>
                    <a:pt x="307975" y="2412999"/>
                  </a:lnTo>
                  <a:lnTo>
                    <a:pt x="282724" y="2451099"/>
                  </a:lnTo>
                  <a:lnTo>
                    <a:pt x="261442" y="2501899"/>
                  </a:lnTo>
                  <a:lnTo>
                    <a:pt x="258493" y="2501899"/>
                  </a:lnTo>
                  <a:lnTo>
                    <a:pt x="234229" y="2539999"/>
                  </a:lnTo>
                  <a:lnTo>
                    <a:pt x="205910" y="2578099"/>
                  </a:lnTo>
                  <a:lnTo>
                    <a:pt x="173905" y="2603499"/>
                  </a:lnTo>
                  <a:close/>
                </a:path>
                <a:path w="3990975" h="3987800">
                  <a:moveTo>
                    <a:pt x="85596" y="1752599"/>
                  </a:moveTo>
                  <a:lnTo>
                    <a:pt x="44228" y="1752599"/>
                  </a:lnTo>
                  <a:lnTo>
                    <a:pt x="82169" y="1727199"/>
                  </a:lnTo>
                  <a:lnTo>
                    <a:pt x="116469" y="1689099"/>
                  </a:lnTo>
                  <a:lnTo>
                    <a:pt x="147268" y="1650999"/>
                  </a:lnTo>
                  <a:lnTo>
                    <a:pt x="174704" y="1612899"/>
                  </a:lnTo>
                  <a:lnTo>
                    <a:pt x="198915" y="1574799"/>
                  </a:lnTo>
                  <a:lnTo>
                    <a:pt x="220039" y="1523999"/>
                  </a:lnTo>
                  <a:lnTo>
                    <a:pt x="238214" y="1485899"/>
                  </a:lnTo>
                  <a:lnTo>
                    <a:pt x="253579" y="1435099"/>
                  </a:lnTo>
                  <a:lnTo>
                    <a:pt x="272426" y="1371599"/>
                  </a:lnTo>
                  <a:lnTo>
                    <a:pt x="295478" y="1320799"/>
                  </a:lnTo>
                  <a:lnTo>
                    <a:pt x="322358" y="1282699"/>
                  </a:lnTo>
                  <a:lnTo>
                    <a:pt x="352690" y="1244599"/>
                  </a:lnTo>
                  <a:lnTo>
                    <a:pt x="386096" y="1206499"/>
                  </a:lnTo>
                  <a:lnTo>
                    <a:pt x="422201" y="1181099"/>
                  </a:lnTo>
                  <a:lnTo>
                    <a:pt x="460627" y="1142999"/>
                  </a:lnTo>
                  <a:lnTo>
                    <a:pt x="500999" y="1117599"/>
                  </a:lnTo>
                  <a:lnTo>
                    <a:pt x="542938" y="1104899"/>
                  </a:lnTo>
                  <a:lnTo>
                    <a:pt x="586070" y="1079499"/>
                  </a:lnTo>
                  <a:lnTo>
                    <a:pt x="630017" y="1054099"/>
                  </a:lnTo>
                  <a:lnTo>
                    <a:pt x="671100" y="1041399"/>
                  </a:lnTo>
                  <a:lnTo>
                    <a:pt x="752583" y="990599"/>
                  </a:lnTo>
                  <a:lnTo>
                    <a:pt x="792336" y="965199"/>
                  </a:lnTo>
                  <a:lnTo>
                    <a:pt x="830996" y="939799"/>
                  </a:lnTo>
                  <a:lnTo>
                    <a:pt x="868239" y="914399"/>
                  </a:lnTo>
                  <a:lnTo>
                    <a:pt x="903742" y="876299"/>
                  </a:lnTo>
                  <a:lnTo>
                    <a:pt x="937181" y="838199"/>
                  </a:lnTo>
                  <a:lnTo>
                    <a:pt x="968231" y="800099"/>
                  </a:lnTo>
                  <a:lnTo>
                    <a:pt x="996567" y="761999"/>
                  </a:lnTo>
                  <a:lnTo>
                    <a:pt x="1021866" y="698499"/>
                  </a:lnTo>
                  <a:lnTo>
                    <a:pt x="1043804" y="647699"/>
                  </a:lnTo>
                  <a:lnTo>
                    <a:pt x="1060092" y="596899"/>
                  </a:lnTo>
                  <a:lnTo>
                    <a:pt x="1080243" y="546099"/>
                  </a:lnTo>
                  <a:lnTo>
                    <a:pt x="1103943" y="495299"/>
                  </a:lnTo>
                  <a:lnTo>
                    <a:pt x="1130878" y="457199"/>
                  </a:lnTo>
                  <a:lnTo>
                    <a:pt x="1160735" y="419099"/>
                  </a:lnTo>
                  <a:lnTo>
                    <a:pt x="1193199" y="393699"/>
                  </a:lnTo>
                  <a:lnTo>
                    <a:pt x="1227957" y="368299"/>
                  </a:lnTo>
                  <a:lnTo>
                    <a:pt x="1264694" y="342899"/>
                  </a:lnTo>
                  <a:lnTo>
                    <a:pt x="1303096" y="317499"/>
                  </a:lnTo>
                  <a:lnTo>
                    <a:pt x="1342850" y="292099"/>
                  </a:lnTo>
                  <a:lnTo>
                    <a:pt x="1383641" y="266699"/>
                  </a:lnTo>
                  <a:lnTo>
                    <a:pt x="1425156" y="253999"/>
                  </a:lnTo>
                  <a:lnTo>
                    <a:pt x="1563929" y="177799"/>
                  </a:lnTo>
                  <a:lnTo>
                    <a:pt x="1608663" y="152399"/>
                  </a:lnTo>
                  <a:lnTo>
                    <a:pt x="1651745" y="114299"/>
                  </a:lnTo>
                  <a:lnTo>
                    <a:pt x="1692645" y="76199"/>
                  </a:lnTo>
                  <a:lnTo>
                    <a:pt x="1730828" y="38099"/>
                  </a:lnTo>
                  <a:lnTo>
                    <a:pt x="1773091" y="38099"/>
                  </a:lnTo>
                  <a:lnTo>
                    <a:pt x="1737041" y="76199"/>
                  </a:lnTo>
                  <a:lnTo>
                    <a:pt x="1698470" y="114299"/>
                  </a:lnTo>
                  <a:lnTo>
                    <a:pt x="1657802" y="152399"/>
                  </a:lnTo>
                  <a:lnTo>
                    <a:pt x="1615464" y="177799"/>
                  </a:lnTo>
                  <a:lnTo>
                    <a:pt x="1571882" y="203199"/>
                  </a:lnTo>
                  <a:lnTo>
                    <a:pt x="1393395" y="304799"/>
                  </a:lnTo>
                  <a:lnTo>
                    <a:pt x="1349711" y="317499"/>
                  </a:lnTo>
                  <a:lnTo>
                    <a:pt x="1307325" y="342899"/>
                  </a:lnTo>
                  <a:lnTo>
                    <a:pt x="1266679" y="368299"/>
                  </a:lnTo>
                  <a:lnTo>
                    <a:pt x="1228214" y="406399"/>
                  </a:lnTo>
                  <a:lnTo>
                    <a:pt x="1192374" y="431799"/>
                  </a:lnTo>
                  <a:lnTo>
                    <a:pt x="1159600" y="469899"/>
                  </a:lnTo>
                  <a:lnTo>
                    <a:pt x="1130335" y="507999"/>
                  </a:lnTo>
                  <a:lnTo>
                    <a:pt x="1105022" y="558799"/>
                  </a:lnTo>
                  <a:lnTo>
                    <a:pt x="1084101" y="609599"/>
                  </a:lnTo>
                  <a:lnTo>
                    <a:pt x="1085084" y="609599"/>
                  </a:lnTo>
                  <a:lnTo>
                    <a:pt x="1082120" y="622299"/>
                  </a:lnTo>
                  <a:lnTo>
                    <a:pt x="1079064" y="634999"/>
                  </a:lnTo>
                  <a:lnTo>
                    <a:pt x="1075824" y="647699"/>
                  </a:lnTo>
                  <a:lnTo>
                    <a:pt x="1072307" y="660399"/>
                  </a:lnTo>
                  <a:lnTo>
                    <a:pt x="1071324" y="660399"/>
                  </a:lnTo>
                  <a:lnTo>
                    <a:pt x="1050080" y="711199"/>
                  </a:lnTo>
                  <a:lnTo>
                    <a:pt x="1025980" y="761999"/>
                  </a:lnTo>
                  <a:lnTo>
                    <a:pt x="999273" y="812799"/>
                  </a:lnTo>
                  <a:lnTo>
                    <a:pt x="970210" y="850899"/>
                  </a:lnTo>
                  <a:lnTo>
                    <a:pt x="939040" y="888999"/>
                  </a:lnTo>
                  <a:lnTo>
                    <a:pt x="906012" y="914399"/>
                  </a:lnTo>
                  <a:lnTo>
                    <a:pt x="871376" y="952499"/>
                  </a:lnTo>
                  <a:lnTo>
                    <a:pt x="835382" y="977899"/>
                  </a:lnTo>
                  <a:lnTo>
                    <a:pt x="798280" y="1003299"/>
                  </a:lnTo>
                  <a:lnTo>
                    <a:pt x="760319" y="1015999"/>
                  </a:lnTo>
                  <a:lnTo>
                    <a:pt x="682818" y="1066799"/>
                  </a:lnTo>
                  <a:lnTo>
                    <a:pt x="643777" y="1079499"/>
                  </a:lnTo>
                  <a:lnTo>
                    <a:pt x="599837" y="1104899"/>
                  </a:lnTo>
                  <a:lnTo>
                    <a:pt x="556752" y="1130299"/>
                  </a:lnTo>
                  <a:lnTo>
                    <a:pt x="514938" y="1142999"/>
                  </a:lnTo>
                  <a:lnTo>
                    <a:pt x="474813" y="1168399"/>
                  </a:lnTo>
                  <a:lnTo>
                    <a:pt x="436792" y="1206499"/>
                  </a:lnTo>
                  <a:lnTo>
                    <a:pt x="401292" y="1231899"/>
                  </a:lnTo>
                  <a:lnTo>
                    <a:pt x="368730" y="1269999"/>
                  </a:lnTo>
                  <a:lnTo>
                    <a:pt x="339521" y="1308099"/>
                  </a:lnTo>
                  <a:lnTo>
                    <a:pt x="314083" y="1346199"/>
                  </a:lnTo>
                  <a:lnTo>
                    <a:pt x="292832" y="1409699"/>
                  </a:lnTo>
                  <a:lnTo>
                    <a:pt x="276185" y="1460499"/>
                  </a:lnTo>
                  <a:lnTo>
                    <a:pt x="275202" y="1460499"/>
                  </a:lnTo>
                  <a:lnTo>
                    <a:pt x="252207" y="1523999"/>
                  </a:lnTo>
                  <a:lnTo>
                    <a:pt x="225767" y="1587499"/>
                  </a:lnTo>
                  <a:lnTo>
                    <a:pt x="196678" y="1638299"/>
                  </a:lnTo>
                  <a:lnTo>
                    <a:pt x="165735" y="1676399"/>
                  </a:lnTo>
                  <a:lnTo>
                    <a:pt x="133733" y="1714499"/>
                  </a:lnTo>
                  <a:lnTo>
                    <a:pt x="101465" y="1739899"/>
                  </a:lnTo>
                  <a:lnTo>
                    <a:pt x="85596" y="1752599"/>
                  </a:lnTo>
                  <a:close/>
                </a:path>
                <a:path w="3990975" h="3987800">
                  <a:moveTo>
                    <a:pt x="546473" y="3238499"/>
                  </a:moveTo>
                  <a:lnTo>
                    <a:pt x="477673" y="3238499"/>
                  </a:lnTo>
                  <a:lnTo>
                    <a:pt x="576238" y="3187699"/>
                  </a:lnTo>
                  <a:lnTo>
                    <a:pt x="618569" y="3174999"/>
                  </a:lnTo>
                  <a:lnTo>
                    <a:pt x="660120" y="3149599"/>
                  </a:lnTo>
                  <a:lnTo>
                    <a:pt x="700327" y="3124199"/>
                  </a:lnTo>
                  <a:lnTo>
                    <a:pt x="738624" y="3098799"/>
                  </a:lnTo>
                  <a:lnTo>
                    <a:pt x="774443" y="3073399"/>
                  </a:lnTo>
                  <a:lnTo>
                    <a:pt x="807220" y="3035299"/>
                  </a:lnTo>
                  <a:lnTo>
                    <a:pt x="836388" y="2997199"/>
                  </a:lnTo>
                  <a:lnTo>
                    <a:pt x="861380" y="2959099"/>
                  </a:lnTo>
                  <a:lnTo>
                    <a:pt x="881631" y="2908299"/>
                  </a:lnTo>
                  <a:lnTo>
                    <a:pt x="903599" y="2857499"/>
                  </a:lnTo>
                  <a:lnTo>
                    <a:pt x="929049" y="2806699"/>
                  </a:lnTo>
                  <a:lnTo>
                    <a:pt x="957614" y="2768599"/>
                  </a:lnTo>
                  <a:lnTo>
                    <a:pt x="988927" y="2730499"/>
                  </a:lnTo>
                  <a:lnTo>
                    <a:pt x="1022618" y="2705099"/>
                  </a:lnTo>
                  <a:lnTo>
                    <a:pt x="1058321" y="2666999"/>
                  </a:lnTo>
                  <a:lnTo>
                    <a:pt x="1095668" y="2641599"/>
                  </a:lnTo>
                  <a:lnTo>
                    <a:pt x="1134290" y="2616199"/>
                  </a:lnTo>
                  <a:lnTo>
                    <a:pt x="1173821" y="2603499"/>
                  </a:lnTo>
                  <a:lnTo>
                    <a:pt x="1213893" y="2578099"/>
                  </a:lnTo>
                  <a:lnTo>
                    <a:pt x="1254137" y="2565399"/>
                  </a:lnTo>
                  <a:lnTo>
                    <a:pt x="1292753" y="2539999"/>
                  </a:lnTo>
                  <a:lnTo>
                    <a:pt x="1331294" y="2527299"/>
                  </a:lnTo>
                  <a:lnTo>
                    <a:pt x="1369475" y="2501899"/>
                  </a:lnTo>
                  <a:lnTo>
                    <a:pt x="1407012" y="2489199"/>
                  </a:lnTo>
                  <a:lnTo>
                    <a:pt x="1443620" y="2463799"/>
                  </a:lnTo>
                  <a:lnTo>
                    <a:pt x="1479015" y="2438399"/>
                  </a:lnTo>
                  <a:lnTo>
                    <a:pt x="1512912" y="2400299"/>
                  </a:lnTo>
                  <a:lnTo>
                    <a:pt x="1545026" y="2374899"/>
                  </a:lnTo>
                  <a:lnTo>
                    <a:pt x="1575074" y="2336799"/>
                  </a:lnTo>
                  <a:lnTo>
                    <a:pt x="1602771" y="2285999"/>
                  </a:lnTo>
                  <a:lnTo>
                    <a:pt x="1627831" y="2235199"/>
                  </a:lnTo>
                  <a:lnTo>
                    <a:pt x="1649972" y="2184399"/>
                  </a:lnTo>
                  <a:lnTo>
                    <a:pt x="1668907" y="2120899"/>
                  </a:lnTo>
                  <a:lnTo>
                    <a:pt x="1687754" y="2070099"/>
                  </a:lnTo>
                  <a:lnTo>
                    <a:pt x="1710806" y="2019299"/>
                  </a:lnTo>
                  <a:lnTo>
                    <a:pt x="1737686" y="1968499"/>
                  </a:lnTo>
                  <a:lnTo>
                    <a:pt x="1768018" y="1930399"/>
                  </a:lnTo>
                  <a:lnTo>
                    <a:pt x="1801424" y="1904999"/>
                  </a:lnTo>
                  <a:lnTo>
                    <a:pt x="1837529" y="1866899"/>
                  </a:lnTo>
                  <a:lnTo>
                    <a:pt x="1875955" y="1841499"/>
                  </a:lnTo>
                  <a:lnTo>
                    <a:pt x="1916326" y="1816099"/>
                  </a:lnTo>
                  <a:lnTo>
                    <a:pt x="1958266" y="1790699"/>
                  </a:lnTo>
                  <a:lnTo>
                    <a:pt x="2001398" y="1765299"/>
                  </a:lnTo>
                  <a:lnTo>
                    <a:pt x="2045345" y="1752599"/>
                  </a:lnTo>
                  <a:lnTo>
                    <a:pt x="2086428" y="1727199"/>
                  </a:lnTo>
                  <a:lnTo>
                    <a:pt x="2127391" y="1714499"/>
                  </a:lnTo>
                  <a:lnTo>
                    <a:pt x="2167911" y="1689099"/>
                  </a:lnTo>
                  <a:lnTo>
                    <a:pt x="2207663" y="1663699"/>
                  </a:lnTo>
                  <a:lnTo>
                    <a:pt x="2246323" y="1638299"/>
                  </a:lnTo>
                  <a:lnTo>
                    <a:pt x="2283567" y="1612899"/>
                  </a:lnTo>
                  <a:lnTo>
                    <a:pt x="2319070" y="1574799"/>
                  </a:lnTo>
                  <a:lnTo>
                    <a:pt x="2352509" y="1536699"/>
                  </a:lnTo>
                  <a:lnTo>
                    <a:pt x="2383558" y="1498599"/>
                  </a:lnTo>
                  <a:lnTo>
                    <a:pt x="2411895" y="1447799"/>
                  </a:lnTo>
                  <a:lnTo>
                    <a:pt x="2437194" y="1396999"/>
                  </a:lnTo>
                  <a:lnTo>
                    <a:pt x="2459132" y="1346199"/>
                  </a:lnTo>
                  <a:lnTo>
                    <a:pt x="2475438" y="1282699"/>
                  </a:lnTo>
                  <a:lnTo>
                    <a:pt x="2495634" y="1231899"/>
                  </a:lnTo>
                  <a:lnTo>
                    <a:pt x="2519394" y="1193799"/>
                  </a:lnTo>
                  <a:lnTo>
                    <a:pt x="2546388" y="1155699"/>
                  </a:lnTo>
                  <a:lnTo>
                    <a:pt x="2576291" y="1117599"/>
                  </a:lnTo>
                  <a:lnTo>
                    <a:pt x="2608773" y="1079499"/>
                  </a:lnTo>
                  <a:lnTo>
                    <a:pt x="2643508" y="1054099"/>
                  </a:lnTo>
                  <a:lnTo>
                    <a:pt x="2680167" y="1028699"/>
                  </a:lnTo>
                  <a:lnTo>
                    <a:pt x="2718424" y="1003299"/>
                  </a:lnTo>
                  <a:lnTo>
                    <a:pt x="2757951" y="990599"/>
                  </a:lnTo>
                  <a:lnTo>
                    <a:pt x="2798419" y="965199"/>
                  </a:lnTo>
                  <a:lnTo>
                    <a:pt x="2839501" y="952499"/>
                  </a:lnTo>
                  <a:lnTo>
                    <a:pt x="2879265" y="927099"/>
                  </a:lnTo>
                  <a:lnTo>
                    <a:pt x="2918971" y="914399"/>
                  </a:lnTo>
                  <a:lnTo>
                    <a:pt x="2958313" y="888999"/>
                  </a:lnTo>
                  <a:lnTo>
                    <a:pt x="2996991" y="863599"/>
                  </a:lnTo>
                  <a:lnTo>
                    <a:pt x="3034699" y="838199"/>
                  </a:lnTo>
                  <a:lnTo>
                    <a:pt x="3071135" y="812799"/>
                  </a:lnTo>
                  <a:lnTo>
                    <a:pt x="3105995" y="774699"/>
                  </a:lnTo>
                  <a:lnTo>
                    <a:pt x="3138976" y="749299"/>
                  </a:lnTo>
                  <a:lnTo>
                    <a:pt x="3169775" y="711199"/>
                  </a:lnTo>
                  <a:lnTo>
                    <a:pt x="3198089" y="660399"/>
                  </a:lnTo>
                  <a:lnTo>
                    <a:pt x="3223613" y="609599"/>
                  </a:lnTo>
                  <a:lnTo>
                    <a:pt x="3246045" y="558799"/>
                  </a:lnTo>
                  <a:lnTo>
                    <a:pt x="3265082" y="495299"/>
                  </a:lnTo>
                  <a:lnTo>
                    <a:pt x="3269997" y="495299"/>
                  </a:lnTo>
                  <a:lnTo>
                    <a:pt x="3232075" y="469899"/>
                  </a:lnTo>
                  <a:lnTo>
                    <a:pt x="3193413" y="431799"/>
                  </a:lnTo>
                  <a:lnTo>
                    <a:pt x="3154034" y="406399"/>
                  </a:lnTo>
                  <a:lnTo>
                    <a:pt x="3113958" y="380999"/>
                  </a:lnTo>
                  <a:lnTo>
                    <a:pt x="3073205" y="355599"/>
                  </a:lnTo>
                  <a:lnTo>
                    <a:pt x="3031797" y="317499"/>
                  </a:lnTo>
                  <a:lnTo>
                    <a:pt x="2947099" y="266699"/>
                  </a:lnTo>
                  <a:lnTo>
                    <a:pt x="2903851" y="253999"/>
                  </a:lnTo>
                  <a:lnTo>
                    <a:pt x="2815662" y="203199"/>
                  </a:lnTo>
                  <a:lnTo>
                    <a:pt x="2770763" y="190499"/>
                  </a:lnTo>
                  <a:lnTo>
                    <a:pt x="2725356" y="165099"/>
                  </a:lnTo>
                  <a:lnTo>
                    <a:pt x="2679461" y="152399"/>
                  </a:lnTo>
                  <a:lnTo>
                    <a:pt x="2633099" y="126999"/>
                  </a:lnTo>
                  <a:lnTo>
                    <a:pt x="2707199" y="126999"/>
                  </a:lnTo>
                  <a:lnTo>
                    <a:pt x="2728612" y="139699"/>
                  </a:lnTo>
                  <a:lnTo>
                    <a:pt x="2812821" y="165099"/>
                  </a:lnTo>
                  <a:lnTo>
                    <a:pt x="2854179" y="190499"/>
                  </a:lnTo>
                  <a:lnTo>
                    <a:pt x="2895021" y="203199"/>
                  </a:lnTo>
                  <a:lnTo>
                    <a:pt x="2975104" y="253999"/>
                  </a:lnTo>
                  <a:lnTo>
                    <a:pt x="3014319" y="279399"/>
                  </a:lnTo>
                  <a:lnTo>
                    <a:pt x="3052966" y="292099"/>
                  </a:lnTo>
                  <a:lnTo>
                    <a:pt x="3091031" y="317499"/>
                  </a:lnTo>
                  <a:lnTo>
                    <a:pt x="3128501" y="342899"/>
                  </a:lnTo>
                  <a:lnTo>
                    <a:pt x="3165363" y="368299"/>
                  </a:lnTo>
                  <a:lnTo>
                    <a:pt x="3201604" y="406399"/>
                  </a:lnTo>
                  <a:lnTo>
                    <a:pt x="3237210" y="431799"/>
                  </a:lnTo>
                  <a:lnTo>
                    <a:pt x="3272169" y="457199"/>
                  </a:lnTo>
                  <a:lnTo>
                    <a:pt x="3306467" y="482599"/>
                  </a:lnTo>
                  <a:lnTo>
                    <a:pt x="3328883" y="507999"/>
                  </a:lnTo>
                  <a:lnTo>
                    <a:pt x="3291619" y="507999"/>
                  </a:lnTo>
                  <a:lnTo>
                    <a:pt x="3272839" y="571499"/>
                  </a:lnTo>
                  <a:lnTo>
                    <a:pt x="3251193" y="622299"/>
                  </a:lnTo>
                  <a:lnTo>
                    <a:pt x="3226917" y="673099"/>
                  </a:lnTo>
                  <a:lnTo>
                    <a:pt x="3200244" y="711199"/>
                  </a:lnTo>
                  <a:lnTo>
                    <a:pt x="3171410" y="749299"/>
                  </a:lnTo>
                  <a:lnTo>
                    <a:pt x="3140648" y="787399"/>
                  </a:lnTo>
                  <a:lnTo>
                    <a:pt x="3108192" y="812799"/>
                  </a:lnTo>
                  <a:lnTo>
                    <a:pt x="3074277" y="838199"/>
                  </a:lnTo>
                  <a:lnTo>
                    <a:pt x="3039137" y="863599"/>
                  </a:lnTo>
                  <a:lnTo>
                    <a:pt x="3003006" y="888999"/>
                  </a:lnTo>
                  <a:lnTo>
                    <a:pt x="2928710" y="939799"/>
                  </a:lnTo>
                  <a:lnTo>
                    <a:pt x="2891012" y="952499"/>
                  </a:lnTo>
                  <a:lnTo>
                    <a:pt x="2853261" y="977899"/>
                  </a:lnTo>
                  <a:lnTo>
                    <a:pt x="2808722" y="990599"/>
                  </a:lnTo>
                  <a:lnTo>
                    <a:pt x="2765039" y="1015999"/>
                  </a:lnTo>
                  <a:lnTo>
                    <a:pt x="2722653" y="1041399"/>
                  </a:lnTo>
                  <a:lnTo>
                    <a:pt x="2682006" y="1066799"/>
                  </a:lnTo>
                  <a:lnTo>
                    <a:pt x="2643542" y="1092199"/>
                  </a:lnTo>
                  <a:lnTo>
                    <a:pt x="2607702" y="1130299"/>
                  </a:lnTo>
                  <a:lnTo>
                    <a:pt x="2574928" y="1168399"/>
                  </a:lnTo>
                  <a:lnTo>
                    <a:pt x="2545663" y="1206499"/>
                  </a:lnTo>
                  <a:lnTo>
                    <a:pt x="2520349" y="1257299"/>
                  </a:lnTo>
                  <a:lnTo>
                    <a:pt x="2499429" y="1308099"/>
                  </a:lnTo>
                  <a:lnTo>
                    <a:pt x="2500412" y="1308099"/>
                  </a:lnTo>
                  <a:lnTo>
                    <a:pt x="2497448" y="1320799"/>
                  </a:lnTo>
                  <a:lnTo>
                    <a:pt x="2494392" y="1320799"/>
                  </a:lnTo>
                  <a:lnTo>
                    <a:pt x="2491152" y="1333499"/>
                  </a:lnTo>
                  <a:lnTo>
                    <a:pt x="2487635" y="1346199"/>
                  </a:lnTo>
                  <a:lnTo>
                    <a:pt x="2486652" y="1346199"/>
                  </a:lnTo>
                  <a:lnTo>
                    <a:pt x="2465585" y="1409699"/>
                  </a:lnTo>
                  <a:lnTo>
                    <a:pt x="2441573" y="1460499"/>
                  </a:lnTo>
                  <a:lnTo>
                    <a:pt x="2414883" y="1498599"/>
                  </a:lnTo>
                  <a:lnTo>
                    <a:pt x="2385779" y="1549399"/>
                  </a:lnTo>
                  <a:lnTo>
                    <a:pt x="2354529" y="1574799"/>
                  </a:lnTo>
                  <a:lnTo>
                    <a:pt x="2321396" y="1612899"/>
                  </a:lnTo>
                  <a:lnTo>
                    <a:pt x="2286648" y="1638299"/>
                  </a:lnTo>
                  <a:lnTo>
                    <a:pt x="2250549" y="1663699"/>
                  </a:lnTo>
                  <a:lnTo>
                    <a:pt x="2213366" y="1689099"/>
                  </a:lnTo>
                  <a:lnTo>
                    <a:pt x="2136810" y="1739899"/>
                  </a:lnTo>
                  <a:lnTo>
                    <a:pt x="2097968" y="1752599"/>
                  </a:lnTo>
                  <a:lnTo>
                    <a:pt x="2059105" y="1777999"/>
                  </a:lnTo>
                  <a:lnTo>
                    <a:pt x="2015187" y="1803399"/>
                  </a:lnTo>
                  <a:lnTo>
                    <a:pt x="1972159" y="1816099"/>
                  </a:lnTo>
                  <a:lnTo>
                    <a:pt x="1930425" y="1841499"/>
                  </a:lnTo>
                  <a:lnTo>
                    <a:pt x="1890389" y="1866899"/>
                  </a:lnTo>
                  <a:lnTo>
                    <a:pt x="1852452" y="1892299"/>
                  </a:lnTo>
                  <a:lnTo>
                    <a:pt x="1817018" y="1930399"/>
                  </a:lnTo>
                  <a:lnTo>
                    <a:pt x="1784492" y="1955799"/>
                  </a:lnTo>
                  <a:lnTo>
                    <a:pt x="1755274" y="2006599"/>
                  </a:lnTo>
                  <a:lnTo>
                    <a:pt x="1729770" y="2044699"/>
                  </a:lnTo>
                  <a:lnTo>
                    <a:pt x="1708382" y="2095499"/>
                  </a:lnTo>
                  <a:lnTo>
                    <a:pt x="1691513" y="2158999"/>
                  </a:lnTo>
                  <a:lnTo>
                    <a:pt x="1690530" y="2158999"/>
                  </a:lnTo>
                  <a:lnTo>
                    <a:pt x="1670109" y="2209799"/>
                  </a:lnTo>
                  <a:lnTo>
                    <a:pt x="1646676" y="2273299"/>
                  </a:lnTo>
                  <a:lnTo>
                    <a:pt x="1620500" y="2311399"/>
                  </a:lnTo>
                  <a:lnTo>
                    <a:pt x="1591850" y="2362199"/>
                  </a:lnTo>
                  <a:lnTo>
                    <a:pt x="1560993" y="2400299"/>
                  </a:lnTo>
                  <a:lnTo>
                    <a:pt x="1528197" y="2425699"/>
                  </a:lnTo>
                  <a:lnTo>
                    <a:pt x="1493733" y="2463799"/>
                  </a:lnTo>
                  <a:lnTo>
                    <a:pt x="1457867" y="2489199"/>
                  </a:lnTo>
                  <a:lnTo>
                    <a:pt x="1420868" y="2514599"/>
                  </a:lnTo>
                  <a:lnTo>
                    <a:pt x="1383005" y="2527299"/>
                  </a:lnTo>
                  <a:lnTo>
                    <a:pt x="1344546" y="2552699"/>
                  </a:lnTo>
                  <a:lnTo>
                    <a:pt x="1305760" y="2565399"/>
                  </a:lnTo>
                  <a:lnTo>
                    <a:pt x="1266915" y="2590799"/>
                  </a:lnTo>
                  <a:lnTo>
                    <a:pt x="1224035" y="2603499"/>
                  </a:lnTo>
                  <a:lnTo>
                    <a:pt x="1181945" y="2628899"/>
                  </a:lnTo>
                  <a:lnTo>
                    <a:pt x="1140993" y="2654299"/>
                  </a:lnTo>
                  <a:lnTo>
                    <a:pt x="1101530" y="2679699"/>
                  </a:lnTo>
                  <a:lnTo>
                    <a:pt x="1063906" y="2705099"/>
                  </a:lnTo>
                  <a:lnTo>
                    <a:pt x="1028470" y="2730499"/>
                  </a:lnTo>
                  <a:lnTo>
                    <a:pt x="995573" y="2768599"/>
                  </a:lnTo>
                  <a:lnTo>
                    <a:pt x="965565" y="2806699"/>
                  </a:lnTo>
                  <a:lnTo>
                    <a:pt x="938796" y="2844799"/>
                  </a:lnTo>
                  <a:lnTo>
                    <a:pt x="915615" y="2895599"/>
                  </a:lnTo>
                  <a:lnTo>
                    <a:pt x="896374" y="2959099"/>
                  </a:lnTo>
                  <a:lnTo>
                    <a:pt x="892442" y="2959099"/>
                  </a:lnTo>
                  <a:lnTo>
                    <a:pt x="866405" y="3009899"/>
                  </a:lnTo>
                  <a:lnTo>
                    <a:pt x="835870" y="3047999"/>
                  </a:lnTo>
                  <a:lnTo>
                    <a:pt x="801436" y="3086099"/>
                  </a:lnTo>
                  <a:lnTo>
                    <a:pt x="763702" y="3111499"/>
                  </a:lnTo>
                  <a:lnTo>
                    <a:pt x="723265" y="3149599"/>
                  </a:lnTo>
                  <a:lnTo>
                    <a:pt x="680726" y="3174999"/>
                  </a:lnTo>
                  <a:lnTo>
                    <a:pt x="636681" y="3187699"/>
                  </a:lnTo>
                  <a:lnTo>
                    <a:pt x="546473" y="3238499"/>
                  </a:lnTo>
                  <a:close/>
                </a:path>
                <a:path w="3990975" h="3987800">
                  <a:moveTo>
                    <a:pt x="1211044" y="3771899"/>
                  </a:moveTo>
                  <a:lnTo>
                    <a:pt x="1160765" y="3771899"/>
                  </a:lnTo>
                  <a:lnTo>
                    <a:pt x="1235171" y="3721099"/>
                  </a:lnTo>
                  <a:lnTo>
                    <a:pt x="1271460" y="3682999"/>
                  </a:lnTo>
                  <a:lnTo>
                    <a:pt x="1305210" y="3644899"/>
                  </a:lnTo>
                  <a:lnTo>
                    <a:pt x="1334973" y="3606799"/>
                  </a:lnTo>
                  <a:lnTo>
                    <a:pt x="1359304" y="3555999"/>
                  </a:lnTo>
                  <a:lnTo>
                    <a:pt x="1375758" y="3492499"/>
                  </a:lnTo>
                  <a:lnTo>
                    <a:pt x="1395925" y="3454399"/>
                  </a:lnTo>
                  <a:lnTo>
                    <a:pt x="1419504" y="3403599"/>
                  </a:lnTo>
                  <a:lnTo>
                    <a:pt x="1446196" y="3365499"/>
                  </a:lnTo>
                  <a:lnTo>
                    <a:pt x="1475701" y="3340099"/>
                  </a:lnTo>
                  <a:lnTo>
                    <a:pt x="1507717" y="3301999"/>
                  </a:lnTo>
                  <a:lnTo>
                    <a:pt x="1541944" y="3276599"/>
                  </a:lnTo>
                  <a:lnTo>
                    <a:pt x="1578083" y="3251199"/>
                  </a:lnTo>
                  <a:lnTo>
                    <a:pt x="1615832" y="3225799"/>
                  </a:lnTo>
                  <a:lnTo>
                    <a:pt x="1654892" y="3213099"/>
                  </a:lnTo>
                  <a:lnTo>
                    <a:pt x="1694962" y="3187699"/>
                  </a:lnTo>
                  <a:lnTo>
                    <a:pt x="1735742" y="3174999"/>
                  </a:lnTo>
                  <a:lnTo>
                    <a:pt x="1775053" y="3149599"/>
                  </a:lnTo>
                  <a:lnTo>
                    <a:pt x="1814311" y="3136899"/>
                  </a:lnTo>
                  <a:lnTo>
                    <a:pt x="1853217" y="3111499"/>
                  </a:lnTo>
                  <a:lnTo>
                    <a:pt x="1891474" y="3098799"/>
                  </a:lnTo>
                  <a:lnTo>
                    <a:pt x="1928783" y="3073399"/>
                  </a:lnTo>
                  <a:lnTo>
                    <a:pt x="1964847" y="3047999"/>
                  </a:lnTo>
                  <a:lnTo>
                    <a:pt x="1999367" y="3009899"/>
                  </a:lnTo>
                  <a:lnTo>
                    <a:pt x="2032046" y="2984499"/>
                  </a:lnTo>
                  <a:lnTo>
                    <a:pt x="2062585" y="2946399"/>
                  </a:lnTo>
                  <a:lnTo>
                    <a:pt x="2090688" y="2895599"/>
                  </a:lnTo>
                  <a:lnTo>
                    <a:pt x="2116055" y="2844799"/>
                  </a:lnTo>
                  <a:lnTo>
                    <a:pt x="2138389" y="2793999"/>
                  </a:lnTo>
                  <a:lnTo>
                    <a:pt x="2157391" y="2730499"/>
                  </a:lnTo>
                  <a:lnTo>
                    <a:pt x="2176239" y="2679699"/>
                  </a:lnTo>
                  <a:lnTo>
                    <a:pt x="2199291" y="2628899"/>
                  </a:lnTo>
                  <a:lnTo>
                    <a:pt x="2226171" y="2578099"/>
                  </a:lnTo>
                  <a:lnTo>
                    <a:pt x="2256502" y="2539999"/>
                  </a:lnTo>
                  <a:lnTo>
                    <a:pt x="2289909" y="2514599"/>
                  </a:lnTo>
                  <a:lnTo>
                    <a:pt x="2326013" y="2476499"/>
                  </a:lnTo>
                  <a:lnTo>
                    <a:pt x="2364440" y="2451099"/>
                  </a:lnTo>
                  <a:lnTo>
                    <a:pt x="2404811" y="2425699"/>
                  </a:lnTo>
                  <a:lnTo>
                    <a:pt x="2446751" y="2400299"/>
                  </a:lnTo>
                  <a:lnTo>
                    <a:pt x="2489882" y="2374899"/>
                  </a:lnTo>
                  <a:lnTo>
                    <a:pt x="2533829" y="2362199"/>
                  </a:lnTo>
                  <a:lnTo>
                    <a:pt x="2574687" y="2336799"/>
                  </a:lnTo>
                  <a:lnTo>
                    <a:pt x="2615462" y="2324099"/>
                  </a:lnTo>
                  <a:lnTo>
                    <a:pt x="2655828" y="2298699"/>
                  </a:lnTo>
                  <a:lnTo>
                    <a:pt x="2695456" y="2273299"/>
                  </a:lnTo>
                  <a:lnTo>
                    <a:pt x="2734020" y="2247899"/>
                  </a:lnTo>
                  <a:lnTo>
                    <a:pt x="2771192" y="2222499"/>
                  </a:lnTo>
                  <a:lnTo>
                    <a:pt x="2806643" y="2184399"/>
                  </a:lnTo>
                  <a:lnTo>
                    <a:pt x="2840047" y="2146299"/>
                  </a:lnTo>
                  <a:lnTo>
                    <a:pt x="2871075" y="2108199"/>
                  </a:lnTo>
                  <a:lnTo>
                    <a:pt x="2899401" y="2057399"/>
                  </a:lnTo>
                  <a:lnTo>
                    <a:pt x="2924696" y="2006599"/>
                  </a:lnTo>
                  <a:lnTo>
                    <a:pt x="2946633" y="1955799"/>
                  </a:lnTo>
                  <a:lnTo>
                    <a:pt x="2962921" y="1892299"/>
                  </a:lnTo>
                  <a:lnTo>
                    <a:pt x="2983072" y="1841499"/>
                  </a:lnTo>
                  <a:lnTo>
                    <a:pt x="3006772" y="1803399"/>
                  </a:lnTo>
                  <a:lnTo>
                    <a:pt x="3033708" y="1765299"/>
                  </a:lnTo>
                  <a:lnTo>
                    <a:pt x="3063565" y="1727199"/>
                  </a:lnTo>
                  <a:lnTo>
                    <a:pt x="3096029" y="1701799"/>
                  </a:lnTo>
                  <a:lnTo>
                    <a:pt x="3130786" y="1663699"/>
                  </a:lnTo>
                  <a:lnTo>
                    <a:pt x="3167523" y="1638299"/>
                  </a:lnTo>
                  <a:lnTo>
                    <a:pt x="3205926" y="1625599"/>
                  </a:lnTo>
                  <a:lnTo>
                    <a:pt x="3245679" y="1600199"/>
                  </a:lnTo>
                  <a:lnTo>
                    <a:pt x="3286471" y="1574799"/>
                  </a:lnTo>
                  <a:lnTo>
                    <a:pt x="3367524" y="1536699"/>
                  </a:lnTo>
                  <a:lnTo>
                    <a:pt x="3407009" y="1511299"/>
                  </a:lnTo>
                  <a:lnTo>
                    <a:pt x="3446142" y="1498599"/>
                  </a:lnTo>
                  <a:lnTo>
                    <a:pt x="3484625" y="1473199"/>
                  </a:lnTo>
                  <a:lnTo>
                    <a:pt x="3522161" y="1447799"/>
                  </a:lnTo>
                  <a:lnTo>
                    <a:pt x="3558451" y="1422399"/>
                  </a:lnTo>
                  <a:lnTo>
                    <a:pt x="3593198" y="1384299"/>
                  </a:lnTo>
                  <a:lnTo>
                    <a:pt x="3626104" y="1358899"/>
                  </a:lnTo>
                  <a:lnTo>
                    <a:pt x="3656870" y="1320799"/>
                  </a:lnTo>
                  <a:lnTo>
                    <a:pt x="3685200" y="1269999"/>
                  </a:lnTo>
                  <a:lnTo>
                    <a:pt x="3710793" y="1219199"/>
                  </a:lnTo>
                  <a:lnTo>
                    <a:pt x="3733354" y="1168399"/>
                  </a:lnTo>
                  <a:lnTo>
                    <a:pt x="3752584" y="1104899"/>
                  </a:lnTo>
                  <a:lnTo>
                    <a:pt x="3729220" y="1066799"/>
                  </a:lnTo>
                  <a:lnTo>
                    <a:pt x="3704743" y="1015999"/>
                  </a:lnTo>
                  <a:lnTo>
                    <a:pt x="3679168" y="977899"/>
                  </a:lnTo>
                  <a:lnTo>
                    <a:pt x="3652507" y="927099"/>
                  </a:lnTo>
                  <a:lnTo>
                    <a:pt x="3624775" y="888999"/>
                  </a:lnTo>
                  <a:lnTo>
                    <a:pt x="3595986" y="850899"/>
                  </a:lnTo>
                  <a:lnTo>
                    <a:pt x="3566153" y="812799"/>
                  </a:lnTo>
                  <a:lnTo>
                    <a:pt x="3535292" y="774699"/>
                  </a:lnTo>
                  <a:lnTo>
                    <a:pt x="3503415" y="723899"/>
                  </a:lnTo>
                  <a:lnTo>
                    <a:pt x="3470538" y="685799"/>
                  </a:lnTo>
                  <a:lnTo>
                    <a:pt x="3436673" y="647699"/>
                  </a:lnTo>
                  <a:lnTo>
                    <a:pt x="3401834" y="622299"/>
                  </a:lnTo>
                  <a:lnTo>
                    <a:pt x="3366037" y="584199"/>
                  </a:lnTo>
                  <a:lnTo>
                    <a:pt x="3329294" y="546099"/>
                  </a:lnTo>
                  <a:lnTo>
                    <a:pt x="3291619" y="507999"/>
                  </a:lnTo>
                  <a:lnTo>
                    <a:pt x="3328883" y="507999"/>
                  </a:lnTo>
                  <a:lnTo>
                    <a:pt x="3340091" y="520699"/>
                  </a:lnTo>
                  <a:lnTo>
                    <a:pt x="3373027" y="546099"/>
                  </a:lnTo>
                  <a:lnTo>
                    <a:pt x="3405264" y="584199"/>
                  </a:lnTo>
                  <a:lnTo>
                    <a:pt x="3436786" y="609599"/>
                  </a:lnTo>
                  <a:lnTo>
                    <a:pt x="3467582" y="647699"/>
                  </a:lnTo>
                  <a:lnTo>
                    <a:pt x="3497638" y="673099"/>
                  </a:lnTo>
                  <a:lnTo>
                    <a:pt x="3526941" y="711199"/>
                  </a:lnTo>
                  <a:lnTo>
                    <a:pt x="3555478" y="749299"/>
                  </a:lnTo>
                  <a:lnTo>
                    <a:pt x="3583235" y="787399"/>
                  </a:lnTo>
                  <a:lnTo>
                    <a:pt x="3610200" y="825499"/>
                  </a:lnTo>
                  <a:lnTo>
                    <a:pt x="3636358" y="850899"/>
                  </a:lnTo>
                  <a:lnTo>
                    <a:pt x="3661698" y="888999"/>
                  </a:lnTo>
                  <a:lnTo>
                    <a:pt x="3686206" y="927099"/>
                  </a:lnTo>
                  <a:lnTo>
                    <a:pt x="3709868" y="965199"/>
                  </a:lnTo>
                  <a:lnTo>
                    <a:pt x="3732671" y="1015999"/>
                  </a:lnTo>
                  <a:lnTo>
                    <a:pt x="3754603" y="1054099"/>
                  </a:lnTo>
                  <a:lnTo>
                    <a:pt x="3775649" y="1092199"/>
                  </a:lnTo>
                  <a:lnTo>
                    <a:pt x="3795798" y="1130299"/>
                  </a:lnTo>
                  <a:lnTo>
                    <a:pt x="3802210" y="1142999"/>
                  </a:lnTo>
                  <a:lnTo>
                    <a:pt x="3771259" y="1142999"/>
                  </a:lnTo>
                  <a:lnTo>
                    <a:pt x="3750367" y="1206499"/>
                  </a:lnTo>
                  <a:lnTo>
                    <a:pt x="3726431" y="1257299"/>
                  </a:lnTo>
                  <a:lnTo>
                    <a:pt x="3699723" y="1308099"/>
                  </a:lnTo>
                  <a:lnTo>
                    <a:pt x="3670513" y="1346199"/>
                  </a:lnTo>
                  <a:lnTo>
                    <a:pt x="3639073" y="1384299"/>
                  </a:lnTo>
                  <a:lnTo>
                    <a:pt x="3605673" y="1422399"/>
                  </a:lnTo>
                  <a:lnTo>
                    <a:pt x="3570584" y="1447799"/>
                  </a:lnTo>
                  <a:lnTo>
                    <a:pt x="3534079" y="1473199"/>
                  </a:lnTo>
                  <a:lnTo>
                    <a:pt x="3496427" y="1498599"/>
                  </a:lnTo>
                  <a:lnTo>
                    <a:pt x="3457900" y="1523999"/>
                  </a:lnTo>
                  <a:lnTo>
                    <a:pt x="3418769" y="1549399"/>
                  </a:lnTo>
                  <a:lnTo>
                    <a:pt x="3379306" y="1562099"/>
                  </a:lnTo>
                  <a:lnTo>
                    <a:pt x="3339780" y="1587499"/>
                  </a:lnTo>
                  <a:lnTo>
                    <a:pt x="3295242" y="1600199"/>
                  </a:lnTo>
                  <a:lnTo>
                    <a:pt x="3251558" y="1625599"/>
                  </a:lnTo>
                  <a:lnTo>
                    <a:pt x="3209172" y="1650999"/>
                  </a:lnTo>
                  <a:lnTo>
                    <a:pt x="3168526" y="1676399"/>
                  </a:lnTo>
                  <a:lnTo>
                    <a:pt x="3130061" y="1701799"/>
                  </a:lnTo>
                  <a:lnTo>
                    <a:pt x="3094221" y="1739899"/>
                  </a:lnTo>
                  <a:lnTo>
                    <a:pt x="3061447" y="1777999"/>
                  </a:lnTo>
                  <a:lnTo>
                    <a:pt x="3032182" y="1816099"/>
                  </a:lnTo>
                  <a:lnTo>
                    <a:pt x="3006869" y="1866899"/>
                  </a:lnTo>
                  <a:lnTo>
                    <a:pt x="2985948" y="1917699"/>
                  </a:lnTo>
                  <a:lnTo>
                    <a:pt x="2986931" y="1917699"/>
                  </a:lnTo>
                  <a:lnTo>
                    <a:pt x="2983967" y="1930399"/>
                  </a:lnTo>
                  <a:lnTo>
                    <a:pt x="2980911" y="1943099"/>
                  </a:lnTo>
                  <a:lnTo>
                    <a:pt x="2977671" y="1955799"/>
                  </a:lnTo>
                  <a:lnTo>
                    <a:pt x="2974154" y="1955799"/>
                  </a:lnTo>
                  <a:lnTo>
                    <a:pt x="2973171" y="1968499"/>
                  </a:lnTo>
                  <a:lnTo>
                    <a:pt x="2952104" y="2019299"/>
                  </a:lnTo>
                  <a:lnTo>
                    <a:pt x="2928093" y="2070099"/>
                  </a:lnTo>
                  <a:lnTo>
                    <a:pt x="2901402" y="2120899"/>
                  </a:lnTo>
                  <a:lnTo>
                    <a:pt x="2872299" y="2158999"/>
                  </a:lnTo>
                  <a:lnTo>
                    <a:pt x="2841048" y="2197099"/>
                  </a:lnTo>
                  <a:lnTo>
                    <a:pt x="2807915" y="2222499"/>
                  </a:lnTo>
                  <a:lnTo>
                    <a:pt x="2773167" y="2260599"/>
                  </a:lnTo>
                  <a:lnTo>
                    <a:pt x="2737068" y="2285999"/>
                  </a:lnTo>
                  <a:lnTo>
                    <a:pt x="2699885" y="2311399"/>
                  </a:lnTo>
                  <a:lnTo>
                    <a:pt x="2661884" y="2324099"/>
                  </a:lnTo>
                  <a:lnTo>
                    <a:pt x="2584487" y="2374899"/>
                  </a:lnTo>
                  <a:lnTo>
                    <a:pt x="2545624" y="2387599"/>
                  </a:lnTo>
                  <a:lnTo>
                    <a:pt x="2501706" y="2412999"/>
                  </a:lnTo>
                  <a:lnTo>
                    <a:pt x="2458678" y="2425699"/>
                  </a:lnTo>
                  <a:lnTo>
                    <a:pt x="2416945" y="2451099"/>
                  </a:lnTo>
                  <a:lnTo>
                    <a:pt x="2376908" y="2476499"/>
                  </a:lnTo>
                  <a:lnTo>
                    <a:pt x="2338971" y="2501899"/>
                  </a:lnTo>
                  <a:lnTo>
                    <a:pt x="2303538" y="2539999"/>
                  </a:lnTo>
                  <a:lnTo>
                    <a:pt x="2271011" y="2578099"/>
                  </a:lnTo>
                  <a:lnTo>
                    <a:pt x="2241794" y="2616199"/>
                  </a:lnTo>
                  <a:lnTo>
                    <a:pt x="2216289" y="2654299"/>
                  </a:lnTo>
                  <a:lnTo>
                    <a:pt x="2194901" y="2705099"/>
                  </a:lnTo>
                  <a:lnTo>
                    <a:pt x="2178032" y="2768599"/>
                  </a:lnTo>
                  <a:lnTo>
                    <a:pt x="2177049" y="2768599"/>
                  </a:lnTo>
                  <a:lnTo>
                    <a:pt x="2156577" y="2832099"/>
                  </a:lnTo>
                  <a:lnTo>
                    <a:pt x="2132993" y="2882899"/>
                  </a:lnTo>
                  <a:lnTo>
                    <a:pt x="2106573" y="2933699"/>
                  </a:lnTo>
                  <a:lnTo>
                    <a:pt x="2077589" y="2971799"/>
                  </a:lnTo>
                  <a:lnTo>
                    <a:pt x="2046315" y="3009899"/>
                  </a:lnTo>
                  <a:lnTo>
                    <a:pt x="2013025" y="3047999"/>
                  </a:lnTo>
                  <a:lnTo>
                    <a:pt x="1977994" y="3073399"/>
                  </a:lnTo>
                  <a:lnTo>
                    <a:pt x="1941494" y="3098799"/>
                  </a:lnTo>
                  <a:lnTo>
                    <a:pt x="1903800" y="3124199"/>
                  </a:lnTo>
                  <a:lnTo>
                    <a:pt x="1865185" y="3149599"/>
                  </a:lnTo>
                  <a:lnTo>
                    <a:pt x="1825923" y="3162299"/>
                  </a:lnTo>
                  <a:lnTo>
                    <a:pt x="1786288" y="3187699"/>
                  </a:lnTo>
                  <a:lnTo>
                    <a:pt x="1746553" y="3200399"/>
                  </a:lnTo>
                  <a:lnTo>
                    <a:pt x="1701751" y="3225799"/>
                  </a:lnTo>
                  <a:lnTo>
                    <a:pt x="1657868" y="3238499"/>
                  </a:lnTo>
                  <a:lnTo>
                    <a:pt x="1615353" y="3263899"/>
                  </a:lnTo>
                  <a:lnTo>
                    <a:pt x="1574654" y="3289299"/>
                  </a:lnTo>
                  <a:lnTo>
                    <a:pt x="1536220" y="3314699"/>
                  </a:lnTo>
                  <a:lnTo>
                    <a:pt x="1500499" y="3352799"/>
                  </a:lnTo>
                  <a:lnTo>
                    <a:pt x="1467938" y="3390899"/>
                  </a:lnTo>
                  <a:lnTo>
                    <a:pt x="1438987" y="3428999"/>
                  </a:lnTo>
                  <a:lnTo>
                    <a:pt x="1414093" y="3479799"/>
                  </a:lnTo>
                  <a:lnTo>
                    <a:pt x="1393704" y="3530599"/>
                  </a:lnTo>
                  <a:lnTo>
                    <a:pt x="1394687" y="3530599"/>
                  </a:lnTo>
                  <a:lnTo>
                    <a:pt x="1392476" y="3543299"/>
                  </a:lnTo>
                  <a:lnTo>
                    <a:pt x="1390265" y="3543299"/>
                  </a:lnTo>
                  <a:lnTo>
                    <a:pt x="1385842" y="3568699"/>
                  </a:lnTo>
                  <a:lnTo>
                    <a:pt x="1382893" y="3568699"/>
                  </a:lnTo>
                  <a:lnTo>
                    <a:pt x="1359081" y="3619499"/>
                  </a:lnTo>
                  <a:lnTo>
                    <a:pt x="1330655" y="3670299"/>
                  </a:lnTo>
                  <a:lnTo>
                    <a:pt x="1298735" y="3708399"/>
                  </a:lnTo>
                  <a:lnTo>
                    <a:pt x="1264439" y="3733799"/>
                  </a:lnTo>
                  <a:lnTo>
                    <a:pt x="1211044" y="3771899"/>
                  </a:lnTo>
                  <a:close/>
                </a:path>
                <a:path w="3990975" h="3987800">
                  <a:moveTo>
                    <a:pt x="2209521" y="3619499"/>
                  </a:moveTo>
                  <a:lnTo>
                    <a:pt x="2177049" y="3619499"/>
                  </a:lnTo>
                  <a:lnTo>
                    <a:pt x="2206737" y="3568699"/>
                  </a:lnTo>
                  <a:lnTo>
                    <a:pt x="2240214" y="3543299"/>
                  </a:lnTo>
                  <a:lnTo>
                    <a:pt x="2277031" y="3505199"/>
                  </a:lnTo>
                  <a:lnTo>
                    <a:pt x="2316739" y="3479799"/>
                  </a:lnTo>
                  <a:lnTo>
                    <a:pt x="2358889" y="3467099"/>
                  </a:lnTo>
                  <a:lnTo>
                    <a:pt x="2403032" y="3441699"/>
                  </a:lnTo>
                  <a:lnTo>
                    <a:pt x="2448718" y="3416299"/>
                  </a:lnTo>
                  <a:lnTo>
                    <a:pt x="2534564" y="3390899"/>
                  </a:lnTo>
                  <a:lnTo>
                    <a:pt x="2573533" y="3378199"/>
                  </a:lnTo>
                  <a:lnTo>
                    <a:pt x="2612100" y="3352799"/>
                  </a:lnTo>
                  <a:lnTo>
                    <a:pt x="2649958" y="3340099"/>
                  </a:lnTo>
                  <a:lnTo>
                    <a:pt x="2686801" y="3314699"/>
                  </a:lnTo>
                  <a:lnTo>
                    <a:pt x="2722324" y="3289299"/>
                  </a:lnTo>
                  <a:lnTo>
                    <a:pt x="2756220" y="3263899"/>
                  </a:lnTo>
                  <a:lnTo>
                    <a:pt x="2788184" y="3238499"/>
                  </a:lnTo>
                  <a:lnTo>
                    <a:pt x="2817909" y="3200399"/>
                  </a:lnTo>
                  <a:lnTo>
                    <a:pt x="2845089" y="3162299"/>
                  </a:lnTo>
                  <a:lnTo>
                    <a:pt x="2869418" y="3124199"/>
                  </a:lnTo>
                  <a:lnTo>
                    <a:pt x="2890591" y="3073399"/>
                  </a:lnTo>
                  <a:lnTo>
                    <a:pt x="2908302" y="3009899"/>
                  </a:lnTo>
                  <a:lnTo>
                    <a:pt x="2927149" y="2959099"/>
                  </a:lnTo>
                  <a:lnTo>
                    <a:pt x="2950201" y="2908299"/>
                  </a:lnTo>
                  <a:lnTo>
                    <a:pt x="2977081" y="2870199"/>
                  </a:lnTo>
                  <a:lnTo>
                    <a:pt x="3007413" y="2819399"/>
                  </a:lnTo>
                  <a:lnTo>
                    <a:pt x="3040819" y="2793999"/>
                  </a:lnTo>
                  <a:lnTo>
                    <a:pt x="3076924" y="2755899"/>
                  </a:lnTo>
                  <a:lnTo>
                    <a:pt x="3115350" y="2730499"/>
                  </a:lnTo>
                  <a:lnTo>
                    <a:pt x="3155721" y="2705099"/>
                  </a:lnTo>
                  <a:lnTo>
                    <a:pt x="3197661" y="2679699"/>
                  </a:lnTo>
                  <a:lnTo>
                    <a:pt x="3240793" y="2666999"/>
                  </a:lnTo>
                  <a:lnTo>
                    <a:pt x="3284740" y="2641599"/>
                  </a:lnTo>
                  <a:lnTo>
                    <a:pt x="3325597" y="2616199"/>
                  </a:lnTo>
                  <a:lnTo>
                    <a:pt x="3366372" y="2603499"/>
                  </a:lnTo>
                  <a:lnTo>
                    <a:pt x="3406738" y="2578099"/>
                  </a:lnTo>
                  <a:lnTo>
                    <a:pt x="3446367" y="2552699"/>
                  </a:lnTo>
                  <a:lnTo>
                    <a:pt x="3484930" y="2527299"/>
                  </a:lnTo>
                  <a:lnTo>
                    <a:pt x="3522102" y="2501899"/>
                  </a:lnTo>
                  <a:lnTo>
                    <a:pt x="3557553" y="2463799"/>
                  </a:lnTo>
                  <a:lnTo>
                    <a:pt x="3590957" y="2425699"/>
                  </a:lnTo>
                  <a:lnTo>
                    <a:pt x="3621986" y="2387599"/>
                  </a:lnTo>
                  <a:lnTo>
                    <a:pt x="3650311" y="2336799"/>
                  </a:lnTo>
                  <a:lnTo>
                    <a:pt x="3675607" y="2285999"/>
                  </a:lnTo>
                  <a:lnTo>
                    <a:pt x="3697544" y="2235199"/>
                  </a:lnTo>
                  <a:lnTo>
                    <a:pt x="3714500" y="2171699"/>
                  </a:lnTo>
                  <a:lnTo>
                    <a:pt x="3735567" y="2120899"/>
                  </a:lnTo>
                  <a:lnTo>
                    <a:pt x="3760265" y="2082799"/>
                  </a:lnTo>
                  <a:lnTo>
                    <a:pt x="3788118" y="2031999"/>
                  </a:lnTo>
                  <a:lnTo>
                    <a:pt x="3818649" y="2006599"/>
                  </a:lnTo>
                  <a:lnTo>
                    <a:pt x="3851380" y="1968499"/>
                  </a:lnTo>
                  <a:lnTo>
                    <a:pt x="3885835" y="1943099"/>
                  </a:lnTo>
                  <a:lnTo>
                    <a:pt x="3921535" y="1917699"/>
                  </a:lnTo>
                  <a:lnTo>
                    <a:pt x="3958003" y="1892299"/>
                  </a:lnTo>
                  <a:lnTo>
                    <a:pt x="3954963" y="1841499"/>
                  </a:lnTo>
                  <a:lnTo>
                    <a:pt x="3950564" y="1790699"/>
                  </a:lnTo>
                  <a:lnTo>
                    <a:pt x="3944809" y="1739899"/>
                  </a:lnTo>
                  <a:lnTo>
                    <a:pt x="3937702" y="1689099"/>
                  </a:lnTo>
                  <a:lnTo>
                    <a:pt x="3929245" y="1638299"/>
                  </a:lnTo>
                  <a:lnTo>
                    <a:pt x="3919443" y="1587499"/>
                  </a:lnTo>
                  <a:lnTo>
                    <a:pt x="3908300" y="1536699"/>
                  </a:lnTo>
                  <a:lnTo>
                    <a:pt x="3895817" y="1485899"/>
                  </a:lnTo>
                  <a:lnTo>
                    <a:pt x="3882000" y="1435099"/>
                  </a:lnTo>
                  <a:lnTo>
                    <a:pt x="3866851" y="1384299"/>
                  </a:lnTo>
                  <a:lnTo>
                    <a:pt x="3850375" y="1346199"/>
                  </a:lnTo>
                  <a:lnTo>
                    <a:pt x="3832574" y="1295399"/>
                  </a:lnTo>
                  <a:lnTo>
                    <a:pt x="3813452" y="1244599"/>
                  </a:lnTo>
                  <a:lnTo>
                    <a:pt x="3793012" y="1193799"/>
                  </a:lnTo>
                  <a:lnTo>
                    <a:pt x="3771259" y="1142999"/>
                  </a:lnTo>
                  <a:lnTo>
                    <a:pt x="3802210" y="1142999"/>
                  </a:lnTo>
                  <a:lnTo>
                    <a:pt x="3815035" y="1168399"/>
                  </a:lnTo>
                  <a:lnTo>
                    <a:pt x="3833348" y="1219199"/>
                  </a:lnTo>
                  <a:lnTo>
                    <a:pt x="3850723" y="1257299"/>
                  </a:lnTo>
                  <a:lnTo>
                    <a:pt x="3867147" y="1295399"/>
                  </a:lnTo>
                  <a:lnTo>
                    <a:pt x="3882607" y="1346199"/>
                  </a:lnTo>
                  <a:lnTo>
                    <a:pt x="3897090" y="1384299"/>
                  </a:lnTo>
                  <a:lnTo>
                    <a:pt x="3910582" y="1435099"/>
                  </a:lnTo>
                  <a:lnTo>
                    <a:pt x="3923071" y="1473199"/>
                  </a:lnTo>
                  <a:lnTo>
                    <a:pt x="3934543" y="1523999"/>
                  </a:lnTo>
                  <a:lnTo>
                    <a:pt x="3944985" y="1562099"/>
                  </a:lnTo>
                  <a:lnTo>
                    <a:pt x="3954384" y="1612899"/>
                  </a:lnTo>
                  <a:lnTo>
                    <a:pt x="3962726" y="1663699"/>
                  </a:lnTo>
                  <a:lnTo>
                    <a:pt x="3969999" y="1701799"/>
                  </a:lnTo>
                  <a:lnTo>
                    <a:pt x="3976189" y="1752599"/>
                  </a:lnTo>
                  <a:lnTo>
                    <a:pt x="3981284" y="1803399"/>
                  </a:lnTo>
                  <a:lnTo>
                    <a:pt x="3985269" y="1841499"/>
                  </a:lnTo>
                  <a:lnTo>
                    <a:pt x="3988132" y="1892299"/>
                  </a:lnTo>
                  <a:lnTo>
                    <a:pt x="3989427" y="1930399"/>
                  </a:lnTo>
                  <a:lnTo>
                    <a:pt x="3959969" y="1930399"/>
                  </a:lnTo>
                  <a:lnTo>
                    <a:pt x="3921565" y="1955799"/>
                  </a:lnTo>
                  <a:lnTo>
                    <a:pt x="3884297" y="1981199"/>
                  </a:lnTo>
                  <a:lnTo>
                    <a:pt x="3848816" y="2019299"/>
                  </a:lnTo>
                  <a:lnTo>
                    <a:pt x="3815777" y="2057399"/>
                  </a:lnTo>
                  <a:lnTo>
                    <a:pt x="3785832" y="2095499"/>
                  </a:lnTo>
                  <a:lnTo>
                    <a:pt x="3759636" y="2146299"/>
                  </a:lnTo>
                  <a:lnTo>
                    <a:pt x="3737841" y="2197099"/>
                  </a:lnTo>
                  <a:lnTo>
                    <a:pt x="3738824" y="2197099"/>
                  </a:lnTo>
                  <a:lnTo>
                    <a:pt x="3735860" y="2209799"/>
                  </a:lnTo>
                  <a:lnTo>
                    <a:pt x="3732804" y="2222499"/>
                  </a:lnTo>
                  <a:lnTo>
                    <a:pt x="3729564" y="2235199"/>
                  </a:lnTo>
                  <a:lnTo>
                    <a:pt x="3726047" y="2235199"/>
                  </a:lnTo>
                  <a:lnTo>
                    <a:pt x="3725064" y="2247899"/>
                  </a:lnTo>
                  <a:lnTo>
                    <a:pt x="3703997" y="2298699"/>
                  </a:lnTo>
                  <a:lnTo>
                    <a:pt x="3679985" y="2349499"/>
                  </a:lnTo>
                  <a:lnTo>
                    <a:pt x="3653295" y="2400299"/>
                  </a:lnTo>
                  <a:lnTo>
                    <a:pt x="3624191" y="2438399"/>
                  </a:lnTo>
                  <a:lnTo>
                    <a:pt x="3592940" y="2476499"/>
                  </a:lnTo>
                  <a:lnTo>
                    <a:pt x="3559808" y="2501899"/>
                  </a:lnTo>
                  <a:lnTo>
                    <a:pt x="3525060" y="2539999"/>
                  </a:lnTo>
                  <a:lnTo>
                    <a:pt x="3488961" y="2565399"/>
                  </a:lnTo>
                  <a:lnTo>
                    <a:pt x="3451778" y="2590799"/>
                  </a:lnTo>
                  <a:lnTo>
                    <a:pt x="3413776" y="2603499"/>
                  </a:lnTo>
                  <a:lnTo>
                    <a:pt x="3336380" y="2654299"/>
                  </a:lnTo>
                  <a:lnTo>
                    <a:pt x="3297517" y="2666999"/>
                  </a:lnTo>
                  <a:lnTo>
                    <a:pt x="3253599" y="2692399"/>
                  </a:lnTo>
                  <a:lnTo>
                    <a:pt x="3210571" y="2717799"/>
                  </a:lnTo>
                  <a:lnTo>
                    <a:pt x="3168837" y="2730499"/>
                  </a:lnTo>
                  <a:lnTo>
                    <a:pt x="3128800" y="2755899"/>
                  </a:lnTo>
                  <a:lnTo>
                    <a:pt x="3090864" y="2781299"/>
                  </a:lnTo>
                  <a:lnTo>
                    <a:pt x="3055430" y="2819399"/>
                  </a:lnTo>
                  <a:lnTo>
                    <a:pt x="3022903" y="2857499"/>
                  </a:lnTo>
                  <a:lnTo>
                    <a:pt x="2993686" y="2895599"/>
                  </a:lnTo>
                  <a:lnTo>
                    <a:pt x="2968182" y="2933699"/>
                  </a:lnTo>
                  <a:lnTo>
                    <a:pt x="2946794" y="2984499"/>
                  </a:lnTo>
                  <a:lnTo>
                    <a:pt x="2929925" y="3047999"/>
                  </a:lnTo>
                  <a:lnTo>
                    <a:pt x="2928942" y="3047999"/>
                  </a:lnTo>
                  <a:lnTo>
                    <a:pt x="2907543" y="3111499"/>
                  </a:lnTo>
                  <a:lnTo>
                    <a:pt x="2882410" y="3162299"/>
                  </a:lnTo>
                  <a:lnTo>
                    <a:pt x="2853906" y="3200399"/>
                  </a:lnTo>
                  <a:lnTo>
                    <a:pt x="2822392" y="3251199"/>
                  </a:lnTo>
                  <a:lnTo>
                    <a:pt x="2788229" y="3276599"/>
                  </a:lnTo>
                  <a:lnTo>
                    <a:pt x="2751780" y="3314699"/>
                  </a:lnTo>
                  <a:lnTo>
                    <a:pt x="2713406" y="3340099"/>
                  </a:lnTo>
                  <a:lnTo>
                    <a:pt x="2673469" y="3365499"/>
                  </a:lnTo>
                  <a:lnTo>
                    <a:pt x="2632331" y="3378199"/>
                  </a:lnTo>
                  <a:lnTo>
                    <a:pt x="2590353" y="3403599"/>
                  </a:lnTo>
                  <a:lnTo>
                    <a:pt x="2547898" y="3416299"/>
                  </a:lnTo>
                  <a:lnTo>
                    <a:pt x="2458231" y="3454399"/>
                  </a:lnTo>
                  <a:lnTo>
                    <a:pt x="2412369" y="3467099"/>
                  </a:lnTo>
                  <a:lnTo>
                    <a:pt x="2368234" y="3492499"/>
                  </a:lnTo>
                  <a:lnTo>
                    <a:pt x="2326322" y="3517899"/>
                  </a:lnTo>
                  <a:lnTo>
                    <a:pt x="2287128" y="3543299"/>
                  </a:lnTo>
                  <a:lnTo>
                    <a:pt x="2251148" y="3568699"/>
                  </a:lnTo>
                  <a:lnTo>
                    <a:pt x="2218876" y="3606799"/>
                  </a:lnTo>
                  <a:lnTo>
                    <a:pt x="2209521" y="3619499"/>
                  </a:lnTo>
                  <a:close/>
                </a:path>
                <a:path w="3990975" h="3987800">
                  <a:moveTo>
                    <a:pt x="2373779" y="3949699"/>
                  </a:moveTo>
                  <a:lnTo>
                    <a:pt x="2187077" y="3949699"/>
                  </a:lnTo>
                  <a:lnTo>
                    <a:pt x="2234263" y="3936999"/>
                  </a:lnTo>
                  <a:lnTo>
                    <a:pt x="2281111" y="3936999"/>
                  </a:lnTo>
                  <a:lnTo>
                    <a:pt x="2327607" y="3924299"/>
                  </a:lnTo>
                  <a:lnTo>
                    <a:pt x="2373737" y="3924299"/>
                  </a:lnTo>
                  <a:lnTo>
                    <a:pt x="2685280" y="3835399"/>
                  </a:lnTo>
                  <a:lnTo>
                    <a:pt x="2728000" y="3809999"/>
                  </a:lnTo>
                  <a:lnTo>
                    <a:pt x="2770231" y="3797299"/>
                  </a:lnTo>
                  <a:lnTo>
                    <a:pt x="2811962" y="3771899"/>
                  </a:lnTo>
                  <a:lnTo>
                    <a:pt x="2853178" y="3759199"/>
                  </a:lnTo>
                  <a:lnTo>
                    <a:pt x="2893867" y="3733799"/>
                  </a:lnTo>
                  <a:lnTo>
                    <a:pt x="2934013" y="3721099"/>
                  </a:lnTo>
                  <a:lnTo>
                    <a:pt x="2973605" y="3695699"/>
                  </a:lnTo>
                  <a:lnTo>
                    <a:pt x="3051068" y="3644899"/>
                  </a:lnTo>
                  <a:lnTo>
                    <a:pt x="3088913" y="3619499"/>
                  </a:lnTo>
                  <a:lnTo>
                    <a:pt x="3126148" y="3594099"/>
                  </a:lnTo>
                  <a:lnTo>
                    <a:pt x="3162761" y="3568699"/>
                  </a:lnTo>
                  <a:lnTo>
                    <a:pt x="3198737" y="3543299"/>
                  </a:lnTo>
                  <a:lnTo>
                    <a:pt x="3234063" y="3517899"/>
                  </a:lnTo>
                  <a:lnTo>
                    <a:pt x="3268725" y="3479799"/>
                  </a:lnTo>
                  <a:lnTo>
                    <a:pt x="3302711" y="3454399"/>
                  </a:lnTo>
                  <a:lnTo>
                    <a:pt x="3336006" y="3428999"/>
                  </a:lnTo>
                  <a:lnTo>
                    <a:pt x="3368596" y="3390899"/>
                  </a:lnTo>
                  <a:lnTo>
                    <a:pt x="3400469" y="3365499"/>
                  </a:lnTo>
                  <a:lnTo>
                    <a:pt x="3431611" y="3327399"/>
                  </a:lnTo>
                  <a:lnTo>
                    <a:pt x="3462008" y="3301999"/>
                  </a:lnTo>
                  <a:lnTo>
                    <a:pt x="3491646" y="3263899"/>
                  </a:lnTo>
                  <a:lnTo>
                    <a:pt x="3520513" y="3225799"/>
                  </a:lnTo>
                  <a:lnTo>
                    <a:pt x="3548594" y="3187699"/>
                  </a:lnTo>
                  <a:lnTo>
                    <a:pt x="3575876" y="3162299"/>
                  </a:lnTo>
                  <a:lnTo>
                    <a:pt x="3602345" y="3124199"/>
                  </a:lnTo>
                  <a:lnTo>
                    <a:pt x="3627988" y="3086099"/>
                  </a:lnTo>
                  <a:lnTo>
                    <a:pt x="3652792" y="3047999"/>
                  </a:lnTo>
                  <a:lnTo>
                    <a:pt x="3676742" y="3009899"/>
                  </a:lnTo>
                  <a:lnTo>
                    <a:pt x="3699826" y="2971799"/>
                  </a:lnTo>
                  <a:lnTo>
                    <a:pt x="3722029" y="2933699"/>
                  </a:lnTo>
                  <a:lnTo>
                    <a:pt x="3743339" y="2882899"/>
                  </a:lnTo>
                  <a:lnTo>
                    <a:pt x="3763741" y="2844799"/>
                  </a:lnTo>
                  <a:lnTo>
                    <a:pt x="3783222" y="2806699"/>
                  </a:lnTo>
                  <a:lnTo>
                    <a:pt x="3801769" y="2768599"/>
                  </a:lnTo>
                  <a:lnTo>
                    <a:pt x="3819367" y="2717799"/>
                  </a:lnTo>
                  <a:lnTo>
                    <a:pt x="3836004" y="2679699"/>
                  </a:lnTo>
                  <a:lnTo>
                    <a:pt x="3851666" y="2641599"/>
                  </a:lnTo>
                  <a:lnTo>
                    <a:pt x="3866339" y="2590799"/>
                  </a:lnTo>
                  <a:lnTo>
                    <a:pt x="3880010" y="2552699"/>
                  </a:lnTo>
                  <a:lnTo>
                    <a:pt x="3892665" y="2501899"/>
                  </a:lnTo>
                  <a:lnTo>
                    <a:pt x="3904290" y="2463799"/>
                  </a:lnTo>
                  <a:lnTo>
                    <a:pt x="3914873" y="2412999"/>
                  </a:lnTo>
                  <a:lnTo>
                    <a:pt x="3924399" y="2362199"/>
                  </a:lnTo>
                  <a:lnTo>
                    <a:pt x="3932856" y="2324099"/>
                  </a:lnTo>
                  <a:lnTo>
                    <a:pt x="3940228" y="2273299"/>
                  </a:lnTo>
                  <a:lnTo>
                    <a:pt x="3946504" y="2222499"/>
                  </a:lnTo>
                  <a:lnTo>
                    <a:pt x="3951669" y="2184399"/>
                  </a:lnTo>
                  <a:lnTo>
                    <a:pt x="3955710" y="2133599"/>
                  </a:lnTo>
                  <a:lnTo>
                    <a:pt x="3958613" y="2082799"/>
                  </a:lnTo>
                  <a:lnTo>
                    <a:pt x="3960365" y="2031999"/>
                  </a:lnTo>
                  <a:lnTo>
                    <a:pt x="3960756" y="2006599"/>
                  </a:lnTo>
                  <a:lnTo>
                    <a:pt x="3960829" y="1955799"/>
                  </a:lnTo>
                  <a:lnTo>
                    <a:pt x="3960537" y="1943099"/>
                  </a:lnTo>
                  <a:lnTo>
                    <a:pt x="3959969" y="1930399"/>
                  </a:lnTo>
                  <a:lnTo>
                    <a:pt x="3989427" y="1930399"/>
                  </a:lnTo>
                  <a:lnTo>
                    <a:pt x="3989859" y="1943099"/>
                  </a:lnTo>
                  <a:lnTo>
                    <a:pt x="3990438" y="1993899"/>
                  </a:lnTo>
                  <a:lnTo>
                    <a:pt x="3989859" y="2031999"/>
                  </a:lnTo>
                  <a:lnTo>
                    <a:pt x="3988132" y="2082799"/>
                  </a:lnTo>
                  <a:lnTo>
                    <a:pt x="3985269" y="2133599"/>
                  </a:lnTo>
                  <a:lnTo>
                    <a:pt x="3981284" y="2184399"/>
                  </a:lnTo>
                  <a:lnTo>
                    <a:pt x="3976189" y="2235199"/>
                  </a:lnTo>
                  <a:lnTo>
                    <a:pt x="3969999" y="2273299"/>
                  </a:lnTo>
                  <a:lnTo>
                    <a:pt x="3962726" y="2324099"/>
                  </a:lnTo>
                  <a:lnTo>
                    <a:pt x="3954384" y="2362199"/>
                  </a:lnTo>
                  <a:lnTo>
                    <a:pt x="3944985" y="2412999"/>
                  </a:lnTo>
                  <a:lnTo>
                    <a:pt x="3934543" y="2463799"/>
                  </a:lnTo>
                  <a:lnTo>
                    <a:pt x="3923071" y="2501899"/>
                  </a:lnTo>
                  <a:lnTo>
                    <a:pt x="3910582" y="2552699"/>
                  </a:lnTo>
                  <a:lnTo>
                    <a:pt x="3897090" y="2590799"/>
                  </a:lnTo>
                  <a:lnTo>
                    <a:pt x="3882607" y="2641599"/>
                  </a:lnTo>
                  <a:lnTo>
                    <a:pt x="3867147" y="2679699"/>
                  </a:lnTo>
                  <a:lnTo>
                    <a:pt x="3850723" y="2717799"/>
                  </a:lnTo>
                  <a:lnTo>
                    <a:pt x="3833348" y="2768599"/>
                  </a:lnTo>
                  <a:lnTo>
                    <a:pt x="3815035" y="2806699"/>
                  </a:lnTo>
                  <a:lnTo>
                    <a:pt x="3795798" y="2844799"/>
                  </a:lnTo>
                  <a:lnTo>
                    <a:pt x="3775649" y="2895599"/>
                  </a:lnTo>
                  <a:lnTo>
                    <a:pt x="3754603" y="2933699"/>
                  </a:lnTo>
                  <a:lnTo>
                    <a:pt x="3732671" y="2971799"/>
                  </a:lnTo>
                  <a:lnTo>
                    <a:pt x="3709868" y="3009899"/>
                  </a:lnTo>
                  <a:lnTo>
                    <a:pt x="3686206" y="3047999"/>
                  </a:lnTo>
                  <a:lnTo>
                    <a:pt x="3661698" y="3086099"/>
                  </a:lnTo>
                  <a:lnTo>
                    <a:pt x="3636358" y="3124199"/>
                  </a:lnTo>
                  <a:lnTo>
                    <a:pt x="3610200" y="3162299"/>
                  </a:lnTo>
                  <a:lnTo>
                    <a:pt x="3583235" y="3200399"/>
                  </a:lnTo>
                  <a:lnTo>
                    <a:pt x="3555478" y="3225799"/>
                  </a:lnTo>
                  <a:lnTo>
                    <a:pt x="3526941" y="3263899"/>
                  </a:lnTo>
                  <a:lnTo>
                    <a:pt x="3497638" y="3301999"/>
                  </a:lnTo>
                  <a:lnTo>
                    <a:pt x="3467582" y="3340099"/>
                  </a:lnTo>
                  <a:lnTo>
                    <a:pt x="3436786" y="3365499"/>
                  </a:lnTo>
                  <a:lnTo>
                    <a:pt x="3405264" y="3403599"/>
                  </a:lnTo>
                  <a:lnTo>
                    <a:pt x="3373027" y="3428999"/>
                  </a:lnTo>
                  <a:lnTo>
                    <a:pt x="3340091" y="3467099"/>
                  </a:lnTo>
                  <a:lnTo>
                    <a:pt x="3306467" y="3492499"/>
                  </a:lnTo>
                  <a:lnTo>
                    <a:pt x="3272169" y="3517899"/>
                  </a:lnTo>
                  <a:lnTo>
                    <a:pt x="3237210" y="3555999"/>
                  </a:lnTo>
                  <a:lnTo>
                    <a:pt x="3201604" y="3581399"/>
                  </a:lnTo>
                  <a:lnTo>
                    <a:pt x="3165363" y="3606799"/>
                  </a:lnTo>
                  <a:lnTo>
                    <a:pt x="3128501" y="3632199"/>
                  </a:lnTo>
                  <a:lnTo>
                    <a:pt x="3091031" y="3657599"/>
                  </a:lnTo>
                  <a:lnTo>
                    <a:pt x="3052966" y="3682999"/>
                  </a:lnTo>
                  <a:lnTo>
                    <a:pt x="3014319" y="3708399"/>
                  </a:lnTo>
                  <a:lnTo>
                    <a:pt x="2975104" y="3721099"/>
                  </a:lnTo>
                  <a:lnTo>
                    <a:pt x="2895021" y="3771899"/>
                  </a:lnTo>
                  <a:lnTo>
                    <a:pt x="2854179" y="3784599"/>
                  </a:lnTo>
                  <a:lnTo>
                    <a:pt x="2812821" y="3809999"/>
                  </a:lnTo>
                  <a:lnTo>
                    <a:pt x="2770961" y="3822699"/>
                  </a:lnTo>
                  <a:lnTo>
                    <a:pt x="2728612" y="3848099"/>
                  </a:lnTo>
                  <a:lnTo>
                    <a:pt x="2419569" y="3936999"/>
                  </a:lnTo>
                  <a:lnTo>
                    <a:pt x="2373779" y="3949699"/>
                  </a:lnTo>
                  <a:close/>
                </a:path>
                <a:path w="3990975" h="3987800">
                  <a:moveTo>
                    <a:pt x="1849754" y="3949699"/>
                  </a:moveTo>
                  <a:lnTo>
                    <a:pt x="1792748" y="3949699"/>
                  </a:lnTo>
                  <a:lnTo>
                    <a:pt x="1873367" y="3898899"/>
                  </a:lnTo>
                  <a:lnTo>
                    <a:pt x="1913662" y="3886199"/>
                  </a:lnTo>
                  <a:lnTo>
                    <a:pt x="1953655" y="3860799"/>
                  </a:lnTo>
                  <a:lnTo>
                    <a:pt x="1993130" y="3822699"/>
                  </a:lnTo>
                  <a:lnTo>
                    <a:pt x="2031868" y="3797299"/>
                  </a:lnTo>
                  <a:lnTo>
                    <a:pt x="2069650" y="3759199"/>
                  </a:lnTo>
                  <a:lnTo>
                    <a:pt x="2106259" y="3721099"/>
                  </a:lnTo>
                  <a:lnTo>
                    <a:pt x="2141476" y="3670299"/>
                  </a:lnTo>
                  <a:lnTo>
                    <a:pt x="2175083" y="3606799"/>
                  </a:lnTo>
                  <a:lnTo>
                    <a:pt x="2177049" y="3619499"/>
                  </a:lnTo>
                  <a:lnTo>
                    <a:pt x="2209521" y="3619499"/>
                  </a:lnTo>
                  <a:lnTo>
                    <a:pt x="2190809" y="3644899"/>
                  </a:lnTo>
                  <a:lnTo>
                    <a:pt x="2188843" y="3644899"/>
                  </a:lnTo>
                  <a:lnTo>
                    <a:pt x="2154985" y="3695699"/>
                  </a:lnTo>
                  <a:lnTo>
                    <a:pt x="2119719" y="3746499"/>
                  </a:lnTo>
                  <a:lnTo>
                    <a:pt x="2083240" y="3784599"/>
                  </a:lnTo>
                  <a:lnTo>
                    <a:pt x="2045741" y="3822699"/>
                  </a:lnTo>
                  <a:lnTo>
                    <a:pt x="2007417" y="3848099"/>
                  </a:lnTo>
                  <a:lnTo>
                    <a:pt x="1968463" y="3886199"/>
                  </a:lnTo>
                  <a:lnTo>
                    <a:pt x="1929071" y="3911599"/>
                  </a:lnTo>
                  <a:lnTo>
                    <a:pt x="1889437" y="3924299"/>
                  </a:lnTo>
                  <a:lnTo>
                    <a:pt x="1849754" y="3949699"/>
                  </a:lnTo>
                  <a:close/>
                </a:path>
                <a:path w="3990975" h="3987800">
                  <a:moveTo>
                    <a:pt x="2234237" y="3975099"/>
                  </a:moveTo>
                  <a:lnTo>
                    <a:pt x="1756200" y="3975099"/>
                  </a:lnTo>
                  <a:lnTo>
                    <a:pt x="1709337" y="3962399"/>
                  </a:lnTo>
                  <a:lnTo>
                    <a:pt x="2281100" y="3962399"/>
                  </a:lnTo>
                  <a:lnTo>
                    <a:pt x="2234237" y="3975099"/>
                  </a:lnTo>
                  <a:close/>
                </a:path>
                <a:path w="3990975" h="3987800">
                  <a:moveTo>
                    <a:pt x="2091714" y="3987799"/>
                  </a:moveTo>
                  <a:lnTo>
                    <a:pt x="1898723" y="3987799"/>
                  </a:lnTo>
                  <a:lnTo>
                    <a:pt x="1850906" y="3975099"/>
                  </a:lnTo>
                  <a:lnTo>
                    <a:pt x="2139531" y="3975099"/>
                  </a:lnTo>
                  <a:lnTo>
                    <a:pt x="2091714" y="3987799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8452" y="4841214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4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600074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43104" y="9394105"/>
              <a:ext cx="1285875" cy="765175"/>
            </a:xfrm>
            <a:custGeom>
              <a:avLst/>
              <a:gdLst/>
              <a:ahLst/>
              <a:cxnLst/>
              <a:rect l="l" t="t" r="r" b="b"/>
              <a:pathLst>
                <a:path w="1285875" h="765175">
                  <a:moveTo>
                    <a:pt x="486432" y="381909"/>
                  </a:moveTo>
                  <a:lnTo>
                    <a:pt x="483015" y="398727"/>
                  </a:lnTo>
                  <a:lnTo>
                    <a:pt x="473708" y="412500"/>
                  </a:lnTo>
                  <a:lnTo>
                    <a:pt x="459936" y="421806"/>
                  </a:lnTo>
                  <a:lnTo>
                    <a:pt x="443117" y="425224"/>
                  </a:lnTo>
                  <a:lnTo>
                    <a:pt x="426298" y="421867"/>
                  </a:lnTo>
                  <a:lnTo>
                    <a:pt x="412525" y="412663"/>
                  </a:lnTo>
                  <a:lnTo>
                    <a:pt x="403219" y="398910"/>
                  </a:lnTo>
                  <a:lnTo>
                    <a:pt x="399801" y="381909"/>
                  </a:lnTo>
                  <a:lnTo>
                    <a:pt x="403219" y="365090"/>
                  </a:lnTo>
                  <a:lnTo>
                    <a:pt x="412525" y="351317"/>
                  </a:lnTo>
                  <a:lnTo>
                    <a:pt x="426298" y="342011"/>
                  </a:lnTo>
                  <a:lnTo>
                    <a:pt x="443117" y="338593"/>
                  </a:lnTo>
                  <a:lnTo>
                    <a:pt x="459936" y="342011"/>
                  </a:lnTo>
                  <a:lnTo>
                    <a:pt x="473708" y="351317"/>
                  </a:lnTo>
                  <a:lnTo>
                    <a:pt x="483015" y="365090"/>
                  </a:lnTo>
                  <a:lnTo>
                    <a:pt x="486432" y="381909"/>
                  </a:lnTo>
                  <a:close/>
                </a:path>
                <a:path w="1285875" h="765175">
                  <a:moveTo>
                    <a:pt x="486432" y="721502"/>
                  </a:moveTo>
                  <a:lnTo>
                    <a:pt x="483015" y="738321"/>
                  </a:lnTo>
                  <a:lnTo>
                    <a:pt x="473708" y="752094"/>
                  </a:lnTo>
                  <a:lnTo>
                    <a:pt x="459936" y="761400"/>
                  </a:lnTo>
                  <a:lnTo>
                    <a:pt x="443117" y="764817"/>
                  </a:lnTo>
                  <a:lnTo>
                    <a:pt x="426298" y="761400"/>
                  </a:lnTo>
                  <a:lnTo>
                    <a:pt x="412525" y="752094"/>
                  </a:lnTo>
                  <a:lnTo>
                    <a:pt x="403219" y="738321"/>
                  </a:lnTo>
                  <a:lnTo>
                    <a:pt x="399801" y="721502"/>
                  </a:lnTo>
                  <a:lnTo>
                    <a:pt x="403219" y="704683"/>
                  </a:lnTo>
                  <a:lnTo>
                    <a:pt x="412525" y="690910"/>
                  </a:lnTo>
                  <a:lnTo>
                    <a:pt x="426298" y="681604"/>
                  </a:lnTo>
                  <a:lnTo>
                    <a:pt x="443117" y="678187"/>
                  </a:lnTo>
                  <a:lnTo>
                    <a:pt x="459936" y="681604"/>
                  </a:lnTo>
                  <a:lnTo>
                    <a:pt x="473708" y="690910"/>
                  </a:lnTo>
                  <a:lnTo>
                    <a:pt x="483015" y="704683"/>
                  </a:lnTo>
                  <a:lnTo>
                    <a:pt x="486432" y="721502"/>
                  </a:lnTo>
                  <a:close/>
                </a:path>
                <a:path w="1285875" h="765175">
                  <a:moveTo>
                    <a:pt x="486432" y="42748"/>
                  </a:moveTo>
                  <a:lnTo>
                    <a:pt x="483015" y="59567"/>
                  </a:lnTo>
                  <a:lnTo>
                    <a:pt x="473708" y="73340"/>
                  </a:lnTo>
                  <a:lnTo>
                    <a:pt x="459936" y="82646"/>
                  </a:lnTo>
                  <a:lnTo>
                    <a:pt x="443117" y="86064"/>
                  </a:lnTo>
                  <a:lnTo>
                    <a:pt x="426298" y="82646"/>
                  </a:lnTo>
                  <a:lnTo>
                    <a:pt x="412525" y="73340"/>
                  </a:lnTo>
                  <a:lnTo>
                    <a:pt x="403219" y="59567"/>
                  </a:lnTo>
                  <a:lnTo>
                    <a:pt x="399801" y="42748"/>
                  </a:lnTo>
                  <a:lnTo>
                    <a:pt x="403219" y="25930"/>
                  </a:lnTo>
                  <a:lnTo>
                    <a:pt x="412525" y="12157"/>
                  </a:lnTo>
                  <a:lnTo>
                    <a:pt x="426298" y="2851"/>
                  </a:lnTo>
                  <a:lnTo>
                    <a:pt x="440328" y="0"/>
                  </a:lnTo>
                  <a:lnTo>
                    <a:pt x="445906" y="0"/>
                  </a:lnTo>
                  <a:lnTo>
                    <a:pt x="459936" y="2851"/>
                  </a:lnTo>
                  <a:lnTo>
                    <a:pt x="473708" y="12157"/>
                  </a:lnTo>
                  <a:lnTo>
                    <a:pt x="483015" y="25930"/>
                  </a:lnTo>
                  <a:lnTo>
                    <a:pt x="486432" y="42748"/>
                  </a:lnTo>
                  <a:close/>
                </a:path>
                <a:path w="1285875" h="765175">
                  <a:moveTo>
                    <a:pt x="886668" y="381909"/>
                  </a:moveTo>
                  <a:lnTo>
                    <a:pt x="883250" y="398727"/>
                  </a:lnTo>
                  <a:lnTo>
                    <a:pt x="873944" y="412500"/>
                  </a:lnTo>
                  <a:lnTo>
                    <a:pt x="860171" y="421806"/>
                  </a:lnTo>
                  <a:lnTo>
                    <a:pt x="843352" y="425224"/>
                  </a:lnTo>
                  <a:lnTo>
                    <a:pt x="826533" y="421867"/>
                  </a:lnTo>
                  <a:lnTo>
                    <a:pt x="812761" y="412663"/>
                  </a:lnTo>
                  <a:lnTo>
                    <a:pt x="803454" y="398910"/>
                  </a:lnTo>
                  <a:lnTo>
                    <a:pt x="800037" y="381909"/>
                  </a:lnTo>
                  <a:lnTo>
                    <a:pt x="803454" y="365090"/>
                  </a:lnTo>
                  <a:lnTo>
                    <a:pt x="812761" y="351317"/>
                  </a:lnTo>
                  <a:lnTo>
                    <a:pt x="826533" y="342011"/>
                  </a:lnTo>
                  <a:lnTo>
                    <a:pt x="843352" y="338593"/>
                  </a:lnTo>
                  <a:lnTo>
                    <a:pt x="860171" y="342011"/>
                  </a:lnTo>
                  <a:lnTo>
                    <a:pt x="873944" y="351317"/>
                  </a:lnTo>
                  <a:lnTo>
                    <a:pt x="883250" y="365090"/>
                  </a:lnTo>
                  <a:lnTo>
                    <a:pt x="886668" y="381909"/>
                  </a:lnTo>
                  <a:close/>
                </a:path>
                <a:path w="1285875" h="765175">
                  <a:moveTo>
                    <a:pt x="886668" y="721502"/>
                  </a:moveTo>
                  <a:lnTo>
                    <a:pt x="883250" y="738321"/>
                  </a:lnTo>
                  <a:lnTo>
                    <a:pt x="873944" y="752094"/>
                  </a:lnTo>
                  <a:lnTo>
                    <a:pt x="860171" y="761400"/>
                  </a:lnTo>
                  <a:lnTo>
                    <a:pt x="843352" y="764817"/>
                  </a:lnTo>
                  <a:lnTo>
                    <a:pt x="826533" y="761400"/>
                  </a:lnTo>
                  <a:lnTo>
                    <a:pt x="812761" y="752094"/>
                  </a:lnTo>
                  <a:lnTo>
                    <a:pt x="803454" y="738321"/>
                  </a:lnTo>
                  <a:lnTo>
                    <a:pt x="800037" y="721502"/>
                  </a:lnTo>
                  <a:lnTo>
                    <a:pt x="803454" y="704683"/>
                  </a:lnTo>
                  <a:lnTo>
                    <a:pt x="812761" y="690910"/>
                  </a:lnTo>
                  <a:lnTo>
                    <a:pt x="826533" y="681604"/>
                  </a:lnTo>
                  <a:lnTo>
                    <a:pt x="843352" y="678187"/>
                  </a:lnTo>
                  <a:lnTo>
                    <a:pt x="860171" y="681604"/>
                  </a:lnTo>
                  <a:lnTo>
                    <a:pt x="873944" y="690910"/>
                  </a:lnTo>
                  <a:lnTo>
                    <a:pt x="883250" y="704683"/>
                  </a:lnTo>
                  <a:lnTo>
                    <a:pt x="886668" y="721502"/>
                  </a:lnTo>
                  <a:close/>
                </a:path>
                <a:path w="1285875" h="765175">
                  <a:moveTo>
                    <a:pt x="886668" y="42748"/>
                  </a:moveTo>
                  <a:lnTo>
                    <a:pt x="883250" y="59567"/>
                  </a:lnTo>
                  <a:lnTo>
                    <a:pt x="873944" y="73340"/>
                  </a:lnTo>
                  <a:lnTo>
                    <a:pt x="860171" y="82646"/>
                  </a:lnTo>
                  <a:lnTo>
                    <a:pt x="843352" y="86064"/>
                  </a:lnTo>
                  <a:lnTo>
                    <a:pt x="826533" y="82646"/>
                  </a:lnTo>
                  <a:lnTo>
                    <a:pt x="812761" y="73340"/>
                  </a:lnTo>
                  <a:lnTo>
                    <a:pt x="803454" y="59567"/>
                  </a:lnTo>
                  <a:lnTo>
                    <a:pt x="800037" y="42748"/>
                  </a:lnTo>
                  <a:lnTo>
                    <a:pt x="803454" y="25930"/>
                  </a:lnTo>
                  <a:lnTo>
                    <a:pt x="812761" y="12157"/>
                  </a:lnTo>
                  <a:lnTo>
                    <a:pt x="826533" y="2851"/>
                  </a:lnTo>
                  <a:lnTo>
                    <a:pt x="840563" y="0"/>
                  </a:lnTo>
                  <a:lnTo>
                    <a:pt x="846141" y="0"/>
                  </a:lnTo>
                  <a:lnTo>
                    <a:pt x="860171" y="2851"/>
                  </a:lnTo>
                  <a:lnTo>
                    <a:pt x="873944" y="12157"/>
                  </a:lnTo>
                  <a:lnTo>
                    <a:pt x="883250" y="25930"/>
                  </a:lnTo>
                  <a:lnTo>
                    <a:pt x="886668" y="42748"/>
                  </a:lnTo>
                  <a:close/>
                </a:path>
                <a:path w="1285875" h="765175">
                  <a:moveTo>
                    <a:pt x="86630" y="381909"/>
                  </a:moveTo>
                  <a:lnTo>
                    <a:pt x="83213" y="398727"/>
                  </a:lnTo>
                  <a:lnTo>
                    <a:pt x="73906" y="412500"/>
                  </a:lnTo>
                  <a:lnTo>
                    <a:pt x="60133" y="421806"/>
                  </a:lnTo>
                  <a:lnTo>
                    <a:pt x="43315" y="425224"/>
                  </a:lnTo>
                  <a:lnTo>
                    <a:pt x="26496" y="421867"/>
                  </a:lnTo>
                  <a:lnTo>
                    <a:pt x="12723" y="412663"/>
                  </a:lnTo>
                  <a:lnTo>
                    <a:pt x="3417" y="398910"/>
                  </a:lnTo>
                  <a:lnTo>
                    <a:pt x="0" y="381909"/>
                  </a:lnTo>
                  <a:lnTo>
                    <a:pt x="3417" y="365090"/>
                  </a:lnTo>
                  <a:lnTo>
                    <a:pt x="12723" y="351317"/>
                  </a:lnTo>
                  <a:lnTo>
                    <a:pt x="26496" y="342011"/>
                  </a:lnTo>
                  <a:lnTo>
                    <a:pt x="43315" y="338593"/>
                  </a:lnTo>
                  <a:lnTo>
                    <a:pt x="60133" y="342011"/>
                  </a:lnTo>
                  <a:lnTo>
                    <a:pt x="73906" y="351317"/>
                  </a:lnTo>
                  <a:lnTo>
                    <a:pt x="83213" y="365090"/>
                  </a:lnTo>
                  <a:lnTo>
                    <a:pt x="86630" y="381909"/>
                  </a:lnTo>
                  <a:close/>
                </a:path>
                <a:path w="1285875" h="765175">
                  <a:moveTo>
                    <a:pt x="86630" y="721502"/>
                  </a:moveTo>
                  <a:lnTo>
                    <a:pt x="83213" y="738321"/>
                  </a:lnTo>
                  <a:lnTo>
                    <a:pt x="73906" y="752094"/>
                  </a:lnTo>
                  <a:lnTo>
                    <a:pt x="60133" y="761400"/>
                  </a:lnTo>
                  <a:lnTo>
                    <a:pt x="43315" y="764817"/>
                  </a:lnTo>
                  <a:lnTo>
                    <a:pt x="26496" y="761400"/>
                  </a:lnTo>
                  <a:lnTo>
                    <a:pt x="12723" y="752094"/>
                  </a:lnTo>
                  <a:lnTo>
                    <a:pt x="3417" y="738321"/>
                  </a:lnTo>
                  <a:lnTo>
                    <a:pt x="0" y="721502"/>
                  </a:lnTo>
                  <a:lnTo>
                    <a:pt x="3417" y="704683"/>
                  </a:lnTo>
                  <a:lnTo>
                    <a:pt x="12723" y="690910"/>
                  </a:lnTo>
                  <a:lnTo>
                    <a:pt x="26496" y="681604"/>
                  </a:lnTo>
                  <a:lnTo>
                    <a:pt x="43315" y="678187"/>
                  </a:lnTo>
                  <a:lnTo>
                    <a:pt x="60133" y="681604"/>
                  </a:lnTo>
                  <a:lnTo>
                    <a:pt x="73906" y="690910"/>
                  </a:lnTo>
                  <a:lnTo>
                    <a:pt x="83213" y="704683"/>
                  </a:lnTo>
                  <a:lnTo>
                    <a:pt x="86630" y="721502"/>
                  </a:lnTo>
                  <a:close/>
                </a:path>
                <a:path w="1285875" h="765175">
                  <a:moveTo>
                    <a:pt x="86630" y="42748"/>
                  </a:moveTo>
                  <a:lnTo>
                    <a:pt x="83213" y="59567"/>
                  </a:lnTo>
                  <a:lnTo>
                    <a:pt x="73906" y="73340"/>
                  </a:lnTo>
                  <a:lnTo>
                    <a:pt x="60133" y="82646"/>
                  </a:lnTo>
                  <a:lnTo>
                    <a:pt x="43315" y="86064"/>
                  </a:lnTo>
                  <a:lnTo>
                    <a:pt x="26496" y="82646"/>
                  </a:lnTo>
                  <a:lnTo>
                    <a:pt x="12723" y="73340"/>
                  </a:lnTo>
                  <a:lnTo>
                    <a:pt x="3417" y="59567"/>
                  </a:lnTo>
                  <a:lnTo>
                    <a:pt x="0" y="42749"/>
                  </a:lnTo>
                  <a:lnTo>
                    <a:pt x="3417" y="25930"/>
                  </a:lnTo>
                  <a:lnTo>
                    <a:pt x="12723" y="12157"/>
                  </a:lnTo>
                  <a:lnTo>
                    <a:pt x="26496" y="2851"/>
                  </a:lnTo>
                  <a:lnTo>
                    <a:pt x="40526" y="0"/>
                  </a:lnTo>
                  <a:lnTo>
                    <a:pt x="46104" y="0"/>
                  </a:lnTo>
                  <a:lnTo>
                    <a:pt x="60133" y="2851"/>
                  </a:lnTo>
                  <a:lnTo>
                    <a:pt x="73906" y="12157"/>
                  </a:lnTo>
                  <a:lnTo>
                    <a:pt x="83213" y="25930"/>
                  </a:lnTo>
                  <a:lnTo>
                    <a:pt x="86630" y="42748"/>
                  </a:lnTo>
                  <a:close/>
                </a:path>
                <a:path w="1285875" h="765175">
                  <a:moveTo>
                    <a:pt x="1285874" y="378980"/>
                  </a:moveTo>
                  <a:lnTo>
                    <a:pt x="1285874" y="384837"/>
                  </a:lnTo>
                  <a:lnTo>
                    <a:pt x="1283052" y="398727"/>
                  </a:lnTo>
                  <a:lnTo>
                    <a:pt x="1273746" y="412500"/>
                  </a:lnTo>
                  <a:lnTo>
                    <a:pt x="1259973" y="421806"/>
                  </a:lnTo>
                  <a:lnTo>
                    <a:pt x="1243154" y="425224"/>
                  </a:lnTo>
                  <a:lnTo>
                    <a:pt x="1226336" y="421867"/>
                  </a:lnTo>
                  <a:lnTo>
                    <a:pt x="1212563" y="412663"/>
                  </a:lnTo>
                  <a:lnTo>
                    <a:pt x="1203256" y="398910"/>
                  </a:lnTo>
                  <a:lnTo>
                    <a:pt x="1199839" y="381909"/>
                  </a:lnTo>
                  <a:lnTo>
                    <a:pt x="1203256" y="365090"/>
                  </a:lnTo>
                  <a:lnTo>
                    <a:pt x="1212563" y="351317"/>
                  </a:lnTo>
                  <a:lnTo>
                    <a:pt x="1226336" y="342011"/>
                  </a:lnTo>
                  <a:lnTo>
                    <a:pt x="1243154" y="338593"/>
                  </a:lnTo>
                  <a:lnTo>
                    <a:pt x="1259973" y="342011"/>
                  </a:lnTo>
                  <a:lnTo>
                    <a:pt x="1273746" y="351317"/>
                  </a:lnTo>
                  <a:lnTo>
                    <a:pt x="1283052" y="365090"/>
                  </a:lnTo>
                  <a:lnTo>
                    <a:pt x="1285874" y="378980"/>
                  </a:lnTo>
                  <a:close/>
                </a:path>
                <a:path w="1285875" h="765175">
                  <a:moveTo>
                    <a:pt x="1285874" y="718573"/>
                  </a:moveTo>
                  <a:lnTo>
                    <a:pt x="1285874" y="724431"/>
                  </a:lnTo>
                  <a:lnTo>
                    <a:pt x="1283052" y="738321"/>
                  </a:lnTo>
                  <a:lnTo>
                    <a:pt x="1273746" y="752094"/>
                  </a:lnTo>
                  <a:lnTo>
                    <a:pt x="1259973" y="761400"/>
                  </a:lnTo>
                  <a:lnTo>
                    <a:pt x="1243154" y="764817"/>
                  </a:lnTo>
                  <a:lnTo>
                    <a:pt x="1226336" y="761400"/>
                  </a:lnTo>
                  <a:lnTo>
                    <a:pt x="1212563" y="752094"/>
                  </a:lnTo>
                  <a:lnTo>
                    <a:pt x="1203256" y="738321"/>
                  </a:lnTo>
                  <a:lnTo>
                    <a:pt x="1199839" y="721502"/>
                  </a:lnTo>
                  <a:lnTo>
                    <a:pt x="1203256" y="704683"/>
                  </a:lnTo>
                  <a:lnTo>
                    <a:pt x="1212563" y="690910"/>
                  </a:lnTo>
                  <a:lnTo>
                    <a:pt x="1226336" y="681604"/>
                  </a:lnTo>
                  <a:lnTo>
                    <a:pt x="1243154" y="678187"/>
                  </a:lnTo>
                  <a:lnTo>
                    <a:pt x="1259973" y="681604"/>
                  </a:lnTo>
                  <a:lnTo>
                    <a:pt x="1273746" y="690910"/>
                  </a:lnTo>
                  <a:lnTo>
                    <a:pt x="1283052" y="704683"/>
                  </a:lnTo>
                  <a:lnTo>
                    <a:pt x="1285874" y="718573"/>
                  </a:lnTo>
                  <a:close/>
                </a:path>
                <a:path w="1285875" h="765175">
                  <a:moveTo>
                    <a:pt x="1285874" y="39820"/>
                  </a:moveTo>
                  <a:lnTo>
                    <a:pt x="1285874" y="45677"/>
                  </a:lnTo>
                  <a:lnTo>
                    <a:pt x="1283052" y="59567"/>
                  </a:lnTo>
                  <a:lnTo>
                    <a:pt x="1273746" y="73340"/>
                  </a:lnTo>
                  <a:lnTo>
                    <a:pt x="1259973" y="82646"/>
                  </a:lnTo>
                  <a:lnTo>
                    <a:pt x="1243154" y="86064"/>
                  </a:lnTo>
                  <a:lnTo>
                    <a:pt x="1226336" y="82646"/>
                  </a:lnTo>
                  <a:lnTo>
                    <a:pt x="1212563" y="73340"/>
                  </a:lnTo>
                  <a:lnTo>
                    <a:pt x="1203256" y="59567"/>
                  </a:lnTo>
                  <a:lnTo>
                    <a:pt x="1199839" y="42748"/>
                  </a:lnTo>
                  <a:lnTo>
                    <a:pt x="1203256" y="25930"/>
                  </a:lnTo>
                  <a:lnTo>
                    <a:pt x="1212563" y="12157"/>
                  </a:lnTo>
                  <a:lnTo>
                    <a:pt x="1226336" y="2851"/>
                  </a:lnTo>
                  <a:lnTo>
                    <a:pt x="1240365" y="0"/>
                  </a:lnTo>
                  <a:lnTo>
                    <a:pt x="1245943" y="0"/>
                  </a:lnTo>
                  <a:lnTo>
                    <a:pt x="1259973" y="2851"/>
                  </a:lnTo>
                  <a:lnTo>
                    <a:pt x="1273746" y="12157"/>
                  </a:lnTo>
                  <a:lnTo>
                    <a:pt x="1283052" y="25930"/>
                  </a:lnTo>
                  <a:lnTo>
                    <a:pt x="1285874" y="39820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9012" y="8648776"/>
            <a:ext cx="106318" cy="10631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9012" y="5339002"/>
            <a:ext cx="106318" cy="10631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106256" y="1534645"/>
            <a:ext cx="7643495" cy="8395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5085">
              <a:lnSpc>
                <a:spcPct val="115599"/>
              </a:lnSpc>
              <a:spcBef>
                <a:spcPts val="95"/>
              </a:spcBef>
            </a:pPr>
            <a:r>
              <a:rPr dirty="0" sz="2950" spc="-65">
                <a:solidFill>
                  <a:srgbClr val="002364"/>
                </a:solidFill>
                <a:latin typeface="Georgia"/>
                <a:cs typeface="Georgia"/>
              </a:rPr>
              <a:t>Наличие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интуитивно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понятного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40">
                <a:solidFill>
                  <a:srgbClr val="002364"/>
                </a:solidFill>
                <a:latin typeface="Georgia"/>
                <a:cs typeface="Georgia"/>
              </a:rPr>
              <a:t>интерфейса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с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80">
                <a:solidFill>
                  <a:srgbClr val="002364"/>
                </a:solidFill>
                <a:latin typeface="Georgia"/>
                <a:cs typeface="Georgia"/>
              </a:rPr>
              <a:t>боковым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25">
                <a:solidFill>
                  <a:srgbClr val="002364"/>
                </a:solidFill>
                <a:latin typeface="Georgia"/>
                <a:cs typeface="Georgia"/>
              </a:rPr>
              <a:t>хабом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для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35">
                <a:solidFill>
                  <a:srgbClr val="002364"/>
                </a:solidFill>
                <a:latin typeface="Georgia"/>
                <a:cs typeface="Georgia"/>
              </a:rPr>
              <a:t>удобной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навигации.</a:t>
            </a:r>
            <a:endParaRPr sz="2950">
              <a:latin typeface="Georgia"/>
              <a:cs typeface="Georgia"/>
            </a:endParaRPr>
          </a:p>
          <a:p>
            <a:pPr marL="12700" marR="172085">
              <a:lnSpc>
                <a:spcPct val="115599"/>
              </a:lnSpc>
              <a:spcBef>
                <a:spcPts val="1505"/>
              </a:spcBef>
            </a:pP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Возможность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5">
                <a:solidFill>
                  <a:srgbClr val="002364"/>
                </a:solidFill>
                <a:latin typeface="Georgia"/>
                <a:cs typeface="Georgia"/>
              </a:rPr>
              <a:t>записи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и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управления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информацией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о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путешествиях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с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сохранением</a:t>
            </a:r>
            <a:r>
              <a:rPr dirty="0" sz="2950" spc="-8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местоположения</a:t>
            </a:r>
            <a:r>
              <a:rPr dirty="0" sz="2950" spc="-7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и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прикреплением</a:t>
            </a:r>
            <a:r>
              <a:rPr dirty="0" sz="2950" spc="-11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фотографий</a:t>
            </a:r>
            <a:r>
              <a:rPr dirty="0" sz="2950" spc="-12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в</a:t>
            </a:r>
            <a:r>
              <a:rPr dirty="0" sz="2950" spc="-114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базу</a:t>
            </a:r>
            <a:r>
              <a:rPr dirty="0" sz="2950" spc="-114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30">
                <a:solidFill>
                  <a:srgbClr val="002364"/>
                </a:solidFill>
                <a:latin typeface="Georgia"/>
                <a:cs typeface="Georgia"/>
              </a:rPr>
              <a:t>данных.</a:t>
            </a:r>
            <a:endParaRPr sz="2950">
              <a:latin typeface="Georgia"/>
              <a:cs typeface="Georgia"/>
            </a:endParaRPr>
          </a:p>
          <a:p>
            <a:pPr marL="12700" marR="209550">
              <a:lnSpc>
                <a:spcPct val="115599"/>
              </a:lnSpc>
              <a:spcBef>
                <a:spcPts val="1505"/>
              </a:spcBef>
            </a:pP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Возможность</a:t>
            </a:r>
            <a:r>
              <a:rPr dirty="0" sz="2950" spc="-7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создания </a:t>
            </a:r>
            <a:r>
              <a:rPr dirty="0" sz="2950" spc="-65">
                <a:solidFill>
                  <a:srgbClr val="002364"/>
                </a:solidFill>
                <a:latin typeface="Georgia"/>
                <a:cs typeface="Georgia"/>
              </a:rPr>
              <a:t>заметок</a:t>
            </a:r>
            <a:r>
              <a:rPr dirty="0" sz="2950" spc="-7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с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использованием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календаря,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а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также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программа</a:t>
            </a:r>
            <a:r>
              <a:rPr dirty="0" sz="295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должна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65">
                <a:solidFill>
                  <a:srgbClr val="002364"/>
                </a:solidFill>
                <a:latin typeface="Georgia"/>
                <a:cs typeface="Georgia"/>
              </a:rPr>
              <a:t>поддерживать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функции 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авторизации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и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65">
                <a:solidFill>
                  <a:srgbClr val="002364"/>
                </a:solidFill>
                <a:latin typeface="Georgia"/>
                <a:cs typeface="Georgia"/>
              </a:rPr>
              <a:t>регистрации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пользователей </a:t>
            </a:r>
            <a:r>
              <a:rPr dirty="0" sz="2950" spc="-50">
                <a:solidFill>
                  <a:srgbClr val="002364"/>
                </a:solidFill>
                <a:latin typeface="Georgia"/>
                <a:cs typeface="Georgia"/>
              </a:rPr>
              <a:t>для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создания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20">
                <a:solidFill>
                  <a:srgbClr val="002364"/>
                </a:solidFill>
                <a:latin typeface="Georgia"/>
                <a:cs typeface="Georgia"/>
              </a:rPr>
              <a:t>персонализированного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профиля</a:t>
            </a:r>
            <a:r>
              <a:rPr dirty="0" sz="2950" spc="-6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путешествий.</a:t>
            </a:r>
            <a:endParaRPr sz="2950">
              <a:latin typeface="Georgia"/>
              <a:cs typeface="Georgia"/>
            </a:endParaRPr>
          </a:p>
          <a:p>
            <a:pPr marL="12700" marR="5080">
              <a:lnSpc>
                <a:spcPct val="115599"/>
              </a:lnSpc>
              <a:spcBef>
                <a:spcPts val="1505"/>
              </a:spcBef>
            </a:pPr>
            <a:r>
              <a:rPr dirty="0" sz="2950" spc="-55">
                <a:solidFill>
                  <a:srgbClr val="002364"/>
                </a:solidFill>
                <a:latin typeface="Georgia"/>
                <a:cs typeface="Georgia"/>
              </a:rPr>
              <a:t>Необходимость</a:t>
            </a:r>
            <a:r>
              <a:rPr dirty="0" sz="2950" spc="-7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наличия </a:t>
            </a:r>
            <a:r>
              <a:rPr dirty="0" sz="2950" spc="-55">
                <a:solidFill>
                  <a:srgbClr val="002364"/>
                </a:solidFill>
                <a:latin typeface="Georgia"/>
                <a:cs typeface="Georgia"/>
              </a:rPr>
              <a:t>функционала</a:t>
            </a:r>
            <a:r>
              <a:rPr dirty="0" sz="2950" spc="-7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25">
                <a:solidFill>
                  <a:srgbClr val="002364"/>
                </a:solidFill>
                <a:latin typeface="Georgia"/>
                <a:cs typeface="Georgia"/>
              </a:rPr>
              <a:t>для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отображения</a:t>
            </a:r>
            <a:r>
              <a:rPr dirty="0" sz="295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>
                <a:solidFill>
                  <a:srgbClr val="002364"/>
                </a:solidFill>
                <a:latin typeface="Georgia"/>
                <a:cs typeface="Georgia"/>
              </a:rPr>
              <a:t>на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70">
                <a:solidFill>
                  <a:srgbClr val="002364"/>
                </a:solidFill>
                <a:latin typeface="Georgia"/>
                <a:cs typeface="Georgia"/>
              </a:rPr>
              <a:t>карте</a:t>
            </a:r>
            <a:r>
              <a:rPr dirty="0" sz="295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40">
                <a:solidFill>
                  <a:srgbClr val="002364"/>
                </a:solidFill>
                <a:latin typeface="Georgia"/>
                <a:cs typeface="Georgia"/>
              </a:rPr>
              <a:t>мест,</a:t>
            </a:r>
            <a:r>
              <a:rPr dirty="0" sz="295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90">
                <a:solidFill>
                  <a:srgbClr val="002364"/>
                </a:solidFill>
                <a:latin typeface="Georgia"/>
                <a:cs typeface="Georgia"/>
              </a:rPr>
              <a:t>которые</a:t>
            </a:r>
            <a:r>
              <a:rPr dirty="0" sz="2950" spc="-8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2950" spc="-10">
                <a:solidFill>
                  <a:srgbClr val="002364"/>
                </a:solidFill>
                <a:latin typeface="Georgia"/>
                <a:cs typeface="Georgia"/>
              </a:rPr>
              <a:t>посетил пользователь.</a:t>
            </a:r>
            <a:endParaRPr sz="29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1931" rIns="0" bIns="0" rtlCol="0" vert="horz">
            <a:spAutoFit/>
          </a:bodyPr>
          <a:lstStyle/>
          <a:p>
            <a:pPr marL="328295">
              <a:lnSpc>
                <a:spcPct val="100000"/>
              </a:lnSpc>
              <a:spcBef>
                <a:spcPts val="100"/>
              </a:spcBef>
            </a:pPr>
            <a:r>
              <a:rPr dirty="0" sz="5700">
                <a:solidFill>
                  <a:srgbClr val="002364"/>
                </a:solidFill>
              </a:rPr>
              <a:t>Возможности</a:t>
            </a:r>
            <a:r>
              <a:rPr dirty="0" sz="5700" spc="-170">
                <a:solidFill>
                  <a:srgbClr val="002364"/>
                </a:solidFill>
              </a:rPr>
              <a:t> </a:t>
            </a:r>
            <a:r>
              <a:rPr dirty="0" sz="5700" spc="-10">
                <a:solidFill>
                  <a:srgbClr val="002364"/>
                </a:solidFill>
              </a:rPr>
              <a:t>программы</a:t>
            </a:r>
            <a:endParaRPr sz="57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618" y="4877049"/>
            <a:ext cx="133350" cy="1333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618" y="6916402"/>
            <a:ext cx="133350" cy="13334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2302987" y="1588370"/>
            <a:ext cx="4994275" cy="7198359"/>
            <a:chOff x="12302987" y="1588370"/>
            <a:chExt cx="4994275" cy="7198359"/>
          </a:xfrm>
        </p:grpSpPr>
        <p:sp>
          <p:nvSpPr>
            <p:cNvPr id="7" name="object 7" descr=""/>
            <p:cNvSpPr/>
            <p:nvPr/>
          </p:nvSpPr>
          <p:spPr>
            <a:xfrm>
              <a:off x="12302987" y="3272279"/>
              <a:ext cx="2489200" cy="4962525"/>
            </a:xfrm>
            <a:custGeom>
              <a:avLst/>
              <a:gdLst/>
              <a:ahLst/>
              <a:cxnLst/>
              <a:rect l="l" t="t" r="r" b="b"/>
              <a:pathLst>
                <a:path w="2489200" h="4962525">
                  <a:moveTo>
                    <a:pt x="12699" y="2195450"/>
                  </a:moveTo>
                  <a:lnTo>
                    <a:pt x="12699" y="2766456"/>
                  </a:lnTo>
                  <a:lnTo>
                    <a:pt x="0" y="2719477"/>
                  </a:lnTo>
                  <a:lnTo>
                    <a:pt x="0" y="2242429"/>
                  </a:lnTo>
                  <a:lnTo>
                    <a:pt x="12699" y="2195450"/>
                  </a:lnTo>
                  <a:close/>
                </a:path>
                <a:path w="2489200" h="4962525">
                  <a:moveTo>
                    <a:pt x="25399" y="2102285"/>
                  </a:moveTo>
                  <a:lnTo>
                    <a:pt x="25399" y="2859622"/>
                  </a:lnTo>
                  <a:lnTo>
                    <a:pt x="12699" y="2813174"/>
                  </a:lnTo>
                  <a:lnTo>
                    <a:pt x="12699" y="2148732"/>
                  </a:lnTo>
                  <a:lnTo>
                    <a:pt x="25399" y="2102285"/>
                  </a:lnTo>
                  <a:close/>
                </a:path>
                <a:path w="2489200" h="4962525">
                  <a:moveTo>
                    <a:pt x="63499" y="2861282"/>
                  </a:moveTo>
                  <a:lnTo>
                    <a:pt x="63499" y="3042546"/>
                  </a:lnTo>
                  <a:lnTo>
                    <a:pt x="25399" y="2905791"/>
                  </a:lnTo>
                  <a:lnTo>
                    <a:pt x="25399" y="2529346"/>
                  </a:lnTo>
                  <a:lnTo>
                    <a:pt x="38099" y="2577513"/>
                  </a:lnTo>
                  <a:lnTo>
                    <a:pt x="38099" y="2720571"/>
                  </a:lnTo>
                  <a:lnTo>
                    <a:pt x="50799" y="2767747"/>
                  </a:lnTo>
                  <a:lnTo>
                    <a:pt x="50799" y="2814654"/>
                  </a:lnTo>
                  <a:lnTo>
                    <a:pt x="63499" y="2861282"/>
                  </a:lnTo>
                  <a:close/>
                </a:path>
                <a:path w="2489200" h="4962525">
                  <a:moveTo>
                    <a:pt x="63499" y="1919360"/>
                  </a:moveTo>
                  <a:lnTo>
                    <a:pt x="63499" y="2100625"/>
                  </a:lnTo>
                  <a:lnTo>
                    <a:pt x="50799" y="2147253"/>
                  </a:lnTo>
                  <a:lnTo>
                    <a:pt x="50799" y="2194159"/>
                  </a:lnTo>
                  <a:lnTo>
                    <a:pt x="38099" y="2241335"/>
                  </a:lnTo>
                  <a:lnTo>
                    <a:pt x="38099" y="2384393"/>
                  </a:lnTo>
                  <a:lnTo>
                    <a:pt x="25399" y="2432560"/>
                  </a:lnTo>
                  <a:lnTo>
                    <a:pt x="25399" y="2056115"/>
                  </a:lnTo>
                  <a:lnTo>
                    <a:pt x="63499" y="1919360"/>
                  </a:lnTo>
                  <a:close/>
                </a:path>
                <a:path w="2489200" h="4962525">
                  <a:moveTo>
                    <a:pt x="2476499" y="0"/>
                  </a:moveTo>
                  <a:lnTo>
                    <a:pt x="2476499" y="4961907"/>
                  </a:lnTo>
                  <a:lnTo>
                    <a:pt x="2425699" y="4961446"/>
                  </a:lnTo>
                  <a:lnTo>
                    <a:pt x="2374899" y="4960069"/>
                  </a:lnTo>
                  <a:lnTo>
                    <a:pt x="2324099" y="4957784"/>
                  </a:lnTo>
                  <a:lnTo>
                    <a:pt x="2285999" y="4954600"/>
                  </a:lnTo>
                  <a:lnTo>
                    <a:pt x="2235199" y="4950524"/>
                  </a:lnTo>
                  <a:lnTo>
                    <a:pt x="2184399" y="4945566"/>
                  </a:lnTo>
                  <a:lnTo>
                    <a:pt x="2133599" y="4939734"/>
                  </a:lnTo>
                  <a:lnTo>
                    <a:pt x="2095499" y="4933036"/>
                  </a:lnTo>
                  <a:lnTo>
                    <a:pt x="2044699" y="4925480"/>
                  </a:lnTo>
                  <a:lnTo>
                    <a:pt x="2006599" y="4917076"/>
                  </a:lnTo>
                  <a:lnTo>
                    <a:pt x="1955799" y="4907831"/>
                  </a:lnTo>
                  <a:lnTo>
                    <a:pt x="1904999" y="4897753"/>
                  </a:lnTo>
                  <a:lnTo>
                    <a:pt x="1866899" y="4886852"/>
                  </a:lnTo>
                  <a:lnTo>
                    <a:pt x="1816099" y="4875135"/>
                  </a:lnTo>
                  <a:lnTo>
                    <a:pt x="1777999" y="4862611"/>
                  </a:lnTo>
                  <a:lnTo>
                    <a:pt x="1727199" y="4849288"/>
                  </a:lnTo>
                  <a:lnTo>
                    <a:pt x="1689099" y="4835175"/>
                  </a:lnTo>
                  <a:lnTo>
                    <a:pt x="1650999" y="4820280"/>
                  </a:lnTo>
                  <a:lnTo>
                    <a:pt x="1600199" y="4804612"/>
                  </a:lnTo>
                  <a:lnTo>
                    <a:pt x="1562099" y="4788179"/>
                  </a:lnTo>
                  <a:lnTo>
                    <a:pt x="1523999" y="4770989"/>
                  </a:lnTo>
                  <a:lnTo>
                    <a:pt x="1473199" y="4753050"/>
                  </a:lnTo>
                  <a:lnTo>
                    <a:pt x="1435099" y="4734372"/>
                  </a:lnTo>
                  <a:lnTo>
                    <a:pt x="1396999" y="4714962"/>
                  </a:lnTo>
                  <a:lnTo>
                    <a:pt x="1358899" y="4694829"/>
                  </a:lnTo>
                  <a:lnTo>
                    <a:pt x="1308099" y="4673981"/>
                  </a:lnTo>
                  <a:lnTo>
                    <a:pt x="1269999" y="4652426"/>
                  </a:lnTo>
                  <a:lnTo>
                    <a:pt x="1231899" y="4630174"/>
                  </a:lnTo>
                  <a:lnTo>
                    <a:pt x="1193799" y="4607233"/>
                  </a:lnTo>
                  <a:lnTo>
                    <a:pt x="1155699" y="4583610"/>
                  </a:lnTo>
                  <a:lnTo>
                    <a:pt x="1117599" y="4559314"/>
                  </a:lnTo>
                  <a:lnTo>
                    <a:pt x="1079499" y="4534354"/>
                  </a:lnTo>
                  <a:lnTo>
                    <a:pt x="1041399" y="4508738"/>
                  </a:lnTo>
                  <a:lnTo>
                    <a:pt x="1003299" y="4482474"/>
                  </a:lnTo>
                  <a:lnTo>
                    <a:pt x="977899" y="4455571"/>
                  </a:lnTo>
                  <a:lnTo>
                    <a:pt x="939799" y="4428038"/>
                  </a:lnTo>
                  <a:lnTo>
                    <a:pt x="901699" y="4399882"/>
                  </a:lnTo>
                  <a:lnTo>
                    <a:pt x="863599" y="4371111"/>
                  </a:lnTo>
                  <a:lnTo>
                    <a:pt x="838199" y="4341736"/>
                  </a:lnTo>
                  <a:lnTo>
                    <a:pt x="800099" y="4311763"/>
                  </a:lnTo>
                  <a:lnTo>
                    <a:pt x="761999" y="4281201"/>
                  </a:lnTo>
                  <a:lnTo>
                    <a:pt x="736599" y="4250059"/>
                  </a:lnTo>
                  <a:lnTo>
                    <a:pt x="698499" y="4218344"/>
                  </a:lnTo>
                  <a:lnTo>
                    <a:pt x="673099" y="4186066"/>
                  </a:lnTo>
                  <a:lnTo>
                    <a:pt x="647699" y="4153233"/>
                  </a:lnTo>
                  <a:lnTo>
                    <a:pt x="609599" y="4119853"/>
                  </a:lnTo>
                  <a:lnTo>
                    <a:pt x="584199" y="4085934"/>
                  </a:lnTo>
                  <a:lnTo>
                    <a:pt x="558799" y="4051486"/>
                  </a:lnTo>
                  <a:lnTo>
                    <a:pt x="520699" y="4016516"/>
                  </a:lnTo>
                  <a:lnTo>
                    <a:pt x="495299" y="3981032"/>
                  </a:lnTo>
                  <a:lnTo>
                    <a:pt x="444499" y="3908558"/>
                  </a:lnTo>
                  <a:lnTo>
                    <a:pt x="393699" y="3834132"/>
                  </a:lnTo>
                  <a:lnTo>
                    <a:pt x="342899" y="3757821"/>
                  </a:lnTo>
                  <a:lnTo>
                    <a:pt x="330199" y="3718979"/>
                  </a:lnTo>
                  <a:lnTo>
                    <a:pt x="304799" y="3679692"/>
                  </a:lnTo>
                  <a:lnTo>
                    <a:pt x="253999" y="3599811"/>
                  </a:lnTo>
                  <a:lnTo>
                    <a:pt x="241299" y="3559235"/>
                  </a:lnTo>
                  <a:lnTo>
                    <a:pt x="215899" y="3518247"/>
                  </a:lnTo>
                  <a:lnTo>
                    <a:pt x="190499" y="3435066"/>
                  </a:lnTo>
                  <a:lnTo>
                    <a:pt x="165099" y="3392891"/>
                  </a:lnTo>
                  <a:lnTo>
                    <a:pt x="139699" y="3307411"/>
                  </a:lnTo>
                  <a:lnTo>
                    <a:pt x="114299" y="3264123"/>
                  </a:lnTo>
                  <a:lnTo>
                    <a:pt x="63499" y="3087519"/>
                  </a:lnTo>
                  <a:lnTo>
                    <a:pt x="63499" y="2907623"/>
                  </a:lnTo>
                  <a:lnTo>
                    <a:pt x="101599" y="3044835"/>
                  </a:lnTo>
                  <a:lnTo>
                    <a:pt x="101599" y="3089940"/>
                  </a:lnTo>
                  <a:lnTo>
                    <a:pt x="139699" y="3223235"/>
                  </a:lnTo>
                  <a:lnTo>
                    <a:pt x="165099" y="3266964"/>
                  </a:lnTo>
                  <a:lnTo>
                    <a:pt x="203199" y="3395922"/>
                  </a:lnTo>
                  <a:lnTo>
                    <a:pt x="228599" y="3438135"/>
                  </a:lnTo>
                  <a:lnTo>
                    <a:pt x="241299" y="3479947"/>
                  </a:lnTo>
                  <a:lnTo>
                    <a:pt x="266699" y="3521350"/>
                  </a:lnTo>
                  <a:lnTo>
                    <a:pt x="279399" y="3562335"/>
                  </a:lnTo>
                  <a:lnTo>
                    <a:pt x="330199" y="3643014"/>
                  </a:lnTo>
                  <a:lnTo>
                    <a:pt x="342899" y="3682692"/>
                  </a:lnTo>
                  <a:lnTo>
                    <a:pt x="393699" y="3760677"/>
                  </a:lnTo>
                  <a:lnTo>
                    <a:pt x="444499" y="3836780"/>
                  </a:lnTo>
                  <a:lnTo>
                    <a:pt x="495299" y="3910930"/>
                  </a:lnTo>
                  <a:lnTo>
                    <a:pt x="520699" y="3947250"/>
                  </a:lnTo>
                  <a:lnTo>
                    <a:pt x="546099" y="3983056"/>
                  </a:lnTo>
                  <a:lnTo>
                    <a:pt x="571499" y="4018339"/>
                  </a:lnTo>
                  <a:lnTo>
                    <a:pt x="609599" y="4053089"/>
                  </a:lnTo>
                  <a:lnTo>
                    <a:pt x="634999" y="4087299"/>
                  </a:lnTo>
                  <a:lnTo>
                    <a:pt x="660399" y="4120960"/>
                  </a:lnTo>
                  <a:lnTo>
                    <a:pt x="698499" y="4154062"/>
                  </a:lnTo>
                  <a:lnTo>
                    <a:pt x="723899" y="4186597"/>
                  </a:lnTo>
                  <a:lnTo>
                    <a:pt x="761999" y="4218557"/>
                  </a:lnTo>
                  <a:lnTo>
                    <a:pt x="787399" y="4249932"/>
                  </a:lnTo>
                  <a:lnTo>
                    <a:pt x="825499" y="4280713"/>
                  </a:lnTo>
                  <a:lnTo>
                    <a:pt x="850899" y="4310893"/>
                  </a:lnTo>
                  <a:lnTo>
                    <a:pt x="888999" y="4340462"/>
                  </a:lnTo>
                  <a:lnTo>
                    <a:pt x="927099" y="4369412"/>
                  </a:lnTo>
                  <a:lnTo>
                    <a:pt x="952499" y="4397733"/>
                  </a:lnTo>
                  <a:lnTo>
                    <a:pt x="990599" y="4425417"/>
                  </a:lnTo>
                  <a:lnTo>
                    <a:pt x="1028699" y="4452456"/>
                  </a:lnTo>
                  <a:lnTo>
                    <a:pt x="1066799" y="4478840"/>
                  </a:lnTo>
                  <a:lnTo>
                    <a:pt x="1104899" y="4504561"/>
                  </a:lnTo>
                  <a:lnTo>
                    <a:pt x="1142999" y="4529610"/>
                  </a:lnTo>
                  <a:lnTo>
                    <a:pt x="1181099" y="4553979"/>
                  </a:lnTo>
                  <a:lnTo>
                    <a:pt x="1219199" y="4577658"/>
                  </a:lnTo>
                  <a:lnTo>
                    <a:pt x="1257299" y="4600638"/>
                  </a:lnTo>
                  <a:lnTo>
                    <a:pt x="1295399" y="4622912"/>
                  </a:lnTo>
                  <a:lnTo>
                    <a:pt x="1333499" y="4644470"/>
                  </a:lnTo>
                  <a:lnTo>
                    <a:pt x="1371599" y="4665304"/>
                  </a:lnTo>
                  <a:lnTo>
                    <a:pt x="1422399" y="4685404"/>
                  </a:lnTo>
                  <a:lnTo>
                    <a:pt x="1460499" y="4704763"/>
                  </a:lnTo>
                  <a:lnTo>
                    <a:pt x="1498599" y="4723371"/>
                  </a:lnTo>
                  <a:lnTo>
                    <a:pt x="1536699" y="4741219"/>
                  </a:lnTo>
                  <a:lnTo>
                    <a:pt x="1587499" y="4758299"/>
                  </a:lnTo>
                  <a:lnTo>
                    <a:pt x="1625599" y="4774603"/>
                  </a:lnTo>
                  <a:lnTo>
                    <a:pt x="1663699" y="4790121"/>
                  </a:lnTo>
                  <a:lnTo>
                    <a:pt x="1714499" y="4804844"/>
                  </a:lnTo>
                  <a:lnTo>
                    <a:pt x="1752599" y="4818764"/>
                  </a:lnTo>
                  <a:lnTo>
                    <a:pt x="1803399" y="4831873"/>
                  </a:lnTo>
                  <a:lnTo>
                    <a:pt x="1841499" y="4844160"/>
                  </a:lnTo>
                  <a:lnTo>
                    <a:pt x="1892299" y="4855619"/>
                  </a:lnTo>
                  <a:lnTo>
                    <a:pt x="1930399" y="4866239"/>
                  </a:lnTo>
                  <a:lnTo>
                    <a:pt x="1981199" y="4876012"/>
                  </a:lnTo>
                  <a:lnTo>
                    <a:pt x="2031999" y="4884930"/>
                  </a:lnTo>
                  <a:lnTo>
                    <a:pt x="2070099" y="4892983"/>
                  </a:lnTo>
                  <a:lnTo>
                    <a:pt x="2120899" y="4900163"/>
                  </a:lnTo>
                  <a:lnTo>
                    <a:pt x="2171699" y="4906461"/>
                  </a:lnTo>
                  <a:lnTo>
                    <a:pt x="2209799" y="4911869"/>
                  </a:lnTo>
                  <a:lnTo>
                    <a:pt x="2260599" y="4916378"/>
                  </a:lnTo>
                  <a:lnTo>
                    <a:pt x="2311399" y="4919978"/>
                  </a:lnTo>
                  <a:lnTo>
                    <a:pt x="2362199" y="4922661"/>
                  </a:lnTo>
                  <a:lnTo>
                    <a:pt x="2400299" y="4924419"/>
                  </a:lnTo>
                  <a:lnTo>
                    <a:pt x="2451099" y="4925242"/>
                  </a:lnTo>
                  <a:lnTo>
                    <a:pt x="2451099" y="230"/>
                  </a:lnTo>
                  <a:lnTo>
                    <a:pt x="2476499" y="0"/>
                  </a:lnTo>
                  <a:close/>
                </a:path>
                <a:path w="2489200" h="4962525">
                  <a:moveTo>
                    <a:pt x="2451099" y="230"/>
                  </a:moveTo>
                  <a:lnTo>
                    <a:pt x="2451099" y="36664"/>
                  </a:lnTo>
                  <a:lnTo>
                    <a:pt x="2400299" y="37487"/>
                  </a:lnTo>
                  <a:lnTo>
                    <a:pt x="2362199" y="39245"/>
                  </a:lnTo>
                  <a:lnTo>
                    <a:pt x="2311399" y="41929"/>
                  </a:lnTo>
                  <a:lnTo>
                    <a:pt x="2260599" y="45529"/>
                  </a:lnTo>
                  <a:lnTo>
                    <a:pt x="2209799" y="50037"/>
                  </a:lnTo>
                  <a:lnTo>
                    <a:pt x="2171699" y="55445"/>
                  </a:lnTo>
                  <a:lnTo>
                    <a:pt x="2120899" y="61743"/>
                  </a:lnTo>
                  <a:lnTo>
                    <a:pt x="2070099" y="68923"/>
                  </a:lnTo>
                  <a:lnTo>
                    <a:pt x="2031999" y="76977"/>
                  </a:lnTo>
                  <a:lnTo>
                    <a:pt x="1981199" y="85894"/>
                  </a:lnTo>
                  <a:lnTo>
                    <a:pt x="1930399" y="95668"/>
                  </a:lnTo>
                  <a:lnTo>
                    <a:pt x="1892299" y="106288"/>
                  </a:lnTo>
                  <a:lnTo>
                    <a:pt x="1841499" y="117746"/>
                  </a:lnTo>
                  <a:lnTo>
                    <a:pt x="1803399" y="130034"/>
                  </a:lnTo>
                  <a:lnTo>
                    <a:pt x="1752599" y="143142"/>
                  </a:lnTo>
                  <a:lnTo>
                    <a:pt x="1714499" y="157062"/>
                  </a:lnTo>
                  <a:lnTo>
                    <a:pt x="1663699" y="171786"/>
                  </a:lnTo>
                  <a:lnTo>
                    <a:pt x="1625599" y="187303"/>
                  </a:lnTo>
                  <a:lnTo>
                    <a:pt x="1587499" y="203607"/>
                  </a:lnTo>
                  <a:lnTo>
                    <a:pt x="1536699" y="220687"/>
                  </a:lnTo>
                  <a:lnTo>
                    <a:pt x="1498599" y="238536"/>
                  </a:lnTo>
                  <a:lnTo>
                    <a:pt x="1460499" y="257144"/>
                  </a:lnTo>
                  <a:lnTo>
                    <a:pt x="1422399" y="276502"/>
                  </a:lnTo>
                  <a:lnTo>
                    <a:pt x="1371599" y="296603"/>
                  </a:lnTo>
                  <a:lnTo>
                    <a:pt x="1333499" y="317436"/>
                  </a:lnTo>
                  <a:lnTo>
                    <a:pt x="1295399" y="338994"/>
                  </a:lnTo>
                  <a:lnTo>
                    <a:pt x="1257299" y="361268"/>
                  </a:lnTo>
                  <a:lnTo>
                    <a:pt x="1219199" y="384249"/>
                  </a:lnTo>
                  <a:lnTo>
                    <a:pt x="1181099" y="407928"/>
                  </a:lnTo>
                  <a:lnTo>
                    <a:pt x="1142999" y="432296"/>
                  </a:lnTo>
                  <a:lnTo>
                    <a:pt x="1104899" y="457345"/>
                  </a:lnTo>
                  <a:lnTo>
                    <a:pt x="1066799" y="483066"/>
                  </a:lnTo>
                  <a:lnTo>
                    <a:pt x="1028699" y="509450"/>
                  </a:lnTo>
                  <a:lnTo>
                    <a:pt x="990599" y="536489"/>
                  </a:lnTo>
                  <a:lnTo>
                    <a:pt x="952499" y="564173"/>
                  </a:lnTo>
                  <a:lnTo>
                    <a:pt x="927099" y="592495"/>
                  </a:lnTo>
                  <a:lnTo>
                    <a:pt x="888999" y="621444"/>
                  </a:lnTo>
                  <a:lnTo>
                    <a:pt x="850899" y="651013"/>
                  </a:lnTo>
                  <a:lnTo>
                    <a:pt x="825499" y="681193"/>
                  </a:lnTo>
                  <a:lnTo>
                    <a:pt x="787399" y="711975"/>
                  </a:lnTo>
                  <a:lnTo>
                    <a:pt x="761999" y="743350"/>
                  </a:lnTo>
                  <a:lnTo>
                    <a:pt x="723899" y="775309"/>
                  </a:lnTo>
                  <a:lnTo>
                    <a:pt x="698499" y="807844"/>
                  </a:lnTo>
                  <a:lnTo>
                    <a:pt x="660399" y="840947"/>
                  </a:lnTo>
                  <a:lnTo>
                    <a:pt x="634999" y="874607"/>
                  </a:lnTo>
                  <a:lnTo>
                    <a:pt x="609599" y="908817"/>
                  </a:lnTo>
                  <a:lnTo>
                    <a:pt x="571499" y="943568"/>
                  </a:lnTo>
                  <a:lnTo>
                    <a:pt x="546099" y="978850"/>
                  </a:lnTo>
                  <a:lnTo>
                    <a:pt x="520699" y="1014656"/>
                  </a:lnTo>
                  <a:lnTo>
                    <a:pt x="495299" y="1050977"/>
                  </a:lnTo>
                  <a:lnTo>
                    <a:pt x="444499" y="1125126"/>
                  </a:lnTo>
                  <a:lnTo>
                    <a:pt x="393699" y="1201229"/>
                  </a:lnTo>
                  <a:lnTo>
                    <a:pt x="342899" y="1279215"/>
                  </a:lnTo>
                  <a:lnTo>
                    <a:pt x="330199" y="1318892"/>
                  </a:lnTo>
                  <a:lnTo>
                    <a:pt x="279399" y="1399571"/>
                  </a:lnTo>
                  <a:lnTo>
                    <a:pt x="266699" y="1440556"/>
                  </a:lnTo>
                  <a:lnTo>
                    <a:pt x="241299" y="1481959"/>
                  </a:lnTo>
                  <a:lnTo>
                    <a:pt x="228599" y="1523771"/>
                  </a:lnTo>
                  <a:lnTo>
                    <a:pt x="203199" y="1565985"/>
                  </a:lnTo>
                  <a:lnTo>
                    <a:pt x="165099" y="1694942"/>
                  </a:lnTo>
                  <a:lnTo>
                    <a:pt x="139699" y="1738671"/>
                  </a:lnTo>
                  <a:lnTo>
                    <a:pt x="101599" y="1871966"/>
                  </a:lnTo>
                  <a:lnTo>
                    <a:pt x="101599" y="1917071"/>
                  </a:lnTo>
                  <a:lnTo>
                    <a:pt x="63499" y="2054284"/>
                  </a:lnTo>
                  <a:lnTo>
                    <a:pt x="63499" y="1874387"/>
                  </a:lnTo>
                  <a:lnTo>
                    <a:pt x="114299" y="1697783"/>
                  </a:lnTo>
                  <a:lnTo>
                    <a:pt x="139699" y="1654496"/>
                  </a:lnTo>
                  <a:lnTo>
                    <a:pt x="165099" y="1569016"/>
                  </a:lnTo>
                  <a:lnTo>
                    <a:pt x="190499" y="1526840"/>
                  </a:lnTo>
                  <a:lnTo>
                    <a:pt x="215899" y="1443659"/>
                  </a:lnTo>
                  <a:lnTo>
                    <a:pt x="241299" y="1402671"/>
                  </a:lnTo>
                  <a:lnTo>
                    <a:pt x="253999" y="1362095"/>
                  </a:lnTo>
                  <a:lnTo>
                    <a:pt x="304799" y="1282215"/>
                  </a:lnTo>
                  <a:lnTo>
                    <a:pt x="330199" y="1242927"/>
                  </a:lnTo>
                  <a:lnTo>
                    <a:pt x="342899" y="1204085"/>
                  </a:lnTo>
                  <a:lnTo>
                    <a:pt x="393699" y="1127774"/>
                  </a:lnTo>
                  <a:lnTo>
                    <a:pt x="444499" y="1053348"/>
                  </a:lnTo>
                  <a:lnTo>
                    <a:pt x="495299" y="980875"/>
                  </a:lnTo>
                  <a:lnTo>
                    <a:pt x="520699" y="945391"/>
                  </a:lnTo>
                  <a:lnTo>
                    <a:pt x="558799" y="910421"/>
                  </a:lnTo>
                  <a:lnTo>
                    <a:pt x="584199" y="875972"/>
                  </a:lnTo>
                  <a:lnTo>
                    <a:pt x="609599" y="842053"/>
                  </a:lnTo>
                  <a:lnTo>
                    <a:pt x="647699" y="808673"/>
                  </a:lnTo>
                  <a:lnTo>
                    <a:pt x="673099" y="775840"/>
                  </a:lnTo>
                  <a:lnTo>
                    <a:pt x="698499" y="743562"/>
                  </a:lnTo>
                  <a:lnTo>
                    <a:pt x="736599" y="711848"/>
                  </a:lnTo>
                  <a:lnTo>
                    <a:pt x="761999" y="680705"/>
                  </a:lnTo>
                  <a:lnTo>
                    <a:pt x="800099" y="650144"/>
                  </a:lnTo>
                  <a:lnTo>
                    <a:pt x="838199" y="620171"/>
                  </a:lnTo>
                  <a:lnTo>
                    <a:pt x="863599" y="590795"/>
                  </a:lnTo>
                  <a:lnTo>
                    <a:pt x="901699" y="562025"/>
                  </a:lnTo>
                  <a:lnTo>
                    <a:pt x="939799" y="533869"/>
                  </a:lnTo>
                  <a:lnTo>
                    <a:pt x="977899" y="506335"/>
                  </a:lnTo>
                  <a:lnTo>
                    <a:pt x="1003299" y="479432"/>
                  </a:lnTo>
                  <a:lnTo>
                    <a:pt x="1041399" y="453169"/>
                  </a:lnTo>
                  <a:lnTo>
                    <a:pt x="1079499" y="427552"/>
                  </a:lnTo>
                  <a:lnTo>
                    <a:pt x="1117599" y="402592"/>
                  </a:lnTo>
                  <a:lnTo>
                    <a:pt x="1155699" y="378297"/>
                  </a:lnTo>
                  <a:lnTo>
                    <a:pt x="1193799" y="354674"/>
                  </a:lnTo>
                  <a:lnTo>
                    <a:pt x="1231899" y="331732"/>
                  </a:lnTo>
                  <a:lnTo>
                    <a:pt x="1269999" y="309480"/>
                  </a:lnTo>
                  <a:lnTo>
                    <a:pt x="1308099" y="287926"/>
                  </a:lnTo>
                  <a:lnTo>
                    <a:pt x="1358899" y="267078"/>
                  </a:lnTo>
                  <a:lnTo>
                    <a:pt x="1396999" y="246945"/>
                  </a:lnTo>
                  <a:lnTo>
                    <a:pt x="1435099" y="227535"/>
                  </a:lnTo>
                  <a:lnTo>
                    <a:pt x="1473199" y="208856"/>
                  </a:lnTo>
                  <a:lnTo>
                    <a:pt x="1523999" y="190918"/>
                  </a:lnTo>
                  <a:lnTo>
                    <a:pt x="1562099" y="173728"/>
                  </a:lnTo>
                  <a:lnTo>
                    <a:pt x="1600199" y="157294"/>
                  </a:lnTo>
                  <a:lnTo>
                    <a:pt x="1650999" y="141626"/>
                  </a:lnTo>
                  <a:lnTo>
                    <a:pt x="1689099" y="126731"/>
                  </a:lnTo>
                  <a:lnTo>
                    <a:pt x="1727199" y="112618"/>
                  </a:lnTo>
                  <a:lnTo>
                    <a:pt x="1777999" y="99295"/>
                  </a:lnTo>
                  <a:lnTo>
                    <a:pt x="1816099" y="86772"/>
                  </a:lnTo>
                  <a:lnTo>
                    <a:pt x="1866899" y="75055"/>
                  </a:lnTo>
                  <a:lnTo>
                    <a:pt x="1904999" y="64153"/>
                  </a:lnTo>
                  <a:lnTo>
                    <a:pt x="1955799" y="54076"/>
                  </a:lnTo>
                  <a:lnTo>
                    <a:pt x="2006599" y="44831"/>
                  </a:lnTo>
                  <a:lnTo>
                    <a:pt x="2044699" y="36426"/>
                  </a:lnTo>
                  <a:lnTo>
                    <a:pt x="2095499" y="28870"/>
                  </a:lnTo>
                  <a:lnTo>
                    <a:pt x="2133599" y="22172"/>
                  </a:lnTo>
                  <a:lnTo>
                    <a:pt x="2184399" y="16340"/>
                  </a:lnTo>
                  <a:lnTo>
                    <a:pt x="2235199" y="11382"/>
                  </a:lnTo>
                  <a:lnTo>
                    <a:pt x="2285999" y="7307"/>
                  </a:lnTo>
                  <a:lnTo>
                    <a:pt x="2324099" y="4122"/>
                  </a:lnTo>
                  <a:lnTo>
                    <a:pt x="2374899" y="1838"/>
                  </a:lnTo>
                  <a:lnTo>
                    <a:pt x="2425699" y="460"/>
                  </a:lnTo>
                  <a:lnTo>
                    <a:pt x="2451099" y="230"/>
                  </a:lnTo>
                  <a:close/>
                </a:path>
                <a:path w="2489200" h="4962525">
                  <a:moveTo>
                    <a:pt x="2489199" y="5499"/>
                  </a:moveTo>
                  <a:lnTo>
                    <a:pt x="2489199" y="4956407"/>
                  </a:lnTo>
                  <a:lnTo>
                    <a:pt x="2476499" y="4960417"/>
                  </a:lnTo>
                  <a:lnTo>
                    <a:pt x="2476499" y="1489"/>
                  </a:lnTo>
                  <a:lnTo>
                    <a:pt x="2489199" y="5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25" y="1713473"/>
              <a:ext cx="2495549" cy="498157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734632" y="1588370"/>
              <a:ext cx="1041400" cy="957580"/>
            </a:xfrm>
            <a:custGeom>
              <a:avLst/>
              <a:gdLst/>
              <a:ahLst/>
              <a:cxnLst/>
              <a:rect l="l" t="t" r="r" b="b"/>
              <a:pathLst>
                <a:path w="1041400" h="957580">
                  <a:moveTo>
                    <a:pt x="616932" y="0"/>
                  </a:moveTo>
                  <a:lnTo>
                    <a:pt x="1041154" y="957294"/>
                  </a:lnTo>
                  <a:lnTo>
                    <a:pt x="0" y="846061"/>
                  </a:lnTo>
                  <a:lnTo>
                    <a:pt x="616932" y="0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010713" y="7682182"/>
              <a:ext cx="1286510" cy="1104900"/>
            </a:xfrm>
            <a:custGeom>
              <a:avLst/>
              <a:gdLst/>
              <a:ahLst/>
              <a:cxnLst/>
              <a:rect l="l" t="t" r="r" b="b"/>
              <a:pathLst>
                <a:path w="1286509" h="1104900">
                  <a:moveTo>
                    <a:pt x="486433" y="382475"/>
                  </a:moveTo>
                  <a:lnTo>
                    <a:pt x="483015" y="399294"/>
                  </a:lnTo>
                  <a:lnTo>
                    <a:pt x="473709" y="413067"/>
                  </a:lnTo>
                  <a:lnTo>
                    <a:pt x="459936" y="422373"/>
                  </a:lnTo>
                  <a:lnTo>
                    <a:pt x="443117" y="425791"/>
                  </a:lnTo>
                  <a:lnTo>
                    <a:pt x="426298" y="422434"/>
                  </a:lnTo>
                  <a:lnTo>
                    <a:pt x="412525" y="413229"/>
                  </a:lnTo>
                  <a:lnTo>
                    <a:pt x="403219" y="399477"/>
                  </a:lnTo>
                  <a:lnTo>
                    <a:pt x="399802" y="382475"/>
                  </a:lnTo>
                  <a:lnTo>
                    <a:pt x="403219" y="365657"/>
                  </a:lnTo>
                  <a:lnTo>
                    <a:pt x="412525" y="351884"/>
                  </a:lnTo>
                  <a:lnTo>
                    <a:pt x="426298" y="342578"/>
                  </a:lnTo>
                  <a:lnTo>
                    <a:pt x="443117" y="339160"/>
                  </a:lnTo>
                  <a:lnTo>
                    <a:pt x="459936" y="342578"/>
                  </a:lnTo>
                  <a:lnTo>
                    <a:pt x="473709" y="351884"/>
                  </a:lnTo>
                  <a:lnTo>
                    <a:pt x="483015" y="365657"/>
                  </a:lnTo>
                  <a:lnTo>
                    <a:pt x="486433" y="382475"/>
                  </a:lnTo>
                  <a:close/>
                </a:path>
                <a:path w="1286509" h="1104900">
                  <a:moveTo>
                    <a:pt x="486433" y="722069"/>
                  </a:moveTo>
                  <a:lnTo>
                    <a:pt x="483015" y="738887"/>
                  </a:lnTo>
                  <a:lnTo>
                    <a:pt x="473709" y="752660"/>
                  </a:lnTo>
                  <a:lnTo>
                    <a:pt x="459936" y="761966"/>
                  </a:lnTo>
                  <a:lnTo>
                    <a:pt x="443117" y="765384"/>
                  </a:lnTo>
                  <a:lnTo>
                    <a:pt x="426298" y="761966"/>
                  </a:lnTo>
                  <a:lnTo>
                    <a:pt x="412525" y="752660"/>
                  </a:lnTo>
                  <a:lnTo>
                    <a:pt x="403219" y="738887"/>
                  </a:lnTo>
                  <a:lnTo>
                    <a:pt x="399802" y="722069"/>
                  </a:lnTo>
                  <a:lnTo>
                    <a:pt x="403219" y="705250"/>
                  </a:lnTo>
                  <a:lnTo>
                    <a:pt x="412525" y="691477"/>
                  </a:lnTo>
                  <a:lnTo>
                    <a:pt x="426298" y="682171"/>
                  </a:lnTo>
                  <a:lnTo>
                    <a:pt x="443117" y="678753"/>
                  </a:lnTo>
                  <a:lnTo>
                    <a:pt x="459936" y="682171"/>
                  </a:lnTo>
                  <a:lnTo>
                    <a:pt x="473709" y="691477"/>
                  </a:lnTo>
                  <a:lnTo>
                    <a:pt x="483015" y="705250"/>
                  </a:lnTo>
                  <a:lnTo>
                    <a:pt x="486433" y="722069"/>
                  </a:lnTo>
                  <a:close/>
                </a:path>
                <a:path w="1286509" h="1104900">
                  <a:moveTo>
                    <a:pt x="486433" y="1061229"/>
                  </a:moveTo>
                  <a:lnTo>
                    <a:pt x="483015" y="1078048"/>
                  </a:lnTo>
                  <a:lnTo>
                    <a:pt x="473709" y="1091821"/>
                  </a:lnTo>
                  <a:lnTo>
                    <a:pt x="459936" y="1101127"/>
                  </a:lnTo>
                  <a:lnTo>
                    <a:pt x="443117" y="1104545"/>
                  </a:lnTo>
                  <a:lnTo>
                    <a:pt x="426298" y="1101127"/>
                  </a:lnTo>
                  <a:lnTo>
                    <a:pt x="412525" y="1091821"/>
                  </a:lnTo>
                  <a:lnTo>
                    <a:pt x="403219" y="1078048"/>
                  </a:lnTo>
                  <a:lnTo>
                    <a:pt x="399802" y="1061229"/>
                  </a:lnTo>
                  <a:lnTo>
                    <a:pt x="403219" y="1044411"/>
                  </a:lnTo>
                  <a:lnTo>
                    <a:pt x="412525" y="1030638"/>
                  </a:lnTo>
                  <a:lnTo>
                    <a:pt x="426298" y="1021332"/>
                  </a:lnTo>
                  <a:lnTo>
                    <a:pt x="443117" y="1017914"/>
                  </a:lnTo>
                  <a:lnTo>
                    <a:pt x="459936" y="1021332"/>
                  </a:lnTo>
                  <a:lnTo>
                    <a:pt x="473709" y="1030638"/>
                  </a:lnTo>
                  <a:lnTo>
                    <a:pt x="483015" y="1044411"/>
                  </a:lnTo>
                  <a:lnTo>
                    <a:pt x="486433" y="1061229"/>
                  </a:lnTo>
                  <a:close/>
                </a:path>
                <a:path w="1286509" h="1104900">
                  <a:moveTo>
                    <a:pt x="486433" y="43315"/>
                  </a:moveTo>
                  <a:lnTo>
                    <a:pt x="483015" y="60134"/>
                  </a:lnTo>
                  <a:lnTo>
                    <a:pt x="473709" y="73907"/>
                  </a:lnTo>
                  <a:lnTo>
                    <a:pt x="459936" y="83213"/>
                  </a:lnTo>
                  <a:lnTo>
                    <a:pt x="443117" y="86630"/>
                  </a:lnTo>
                  <a:lnTo>
                    <a:pt x="426298" y="83213"/>
                  </a:lnTo>
                  <a:lnTo>
                    <a:pt x="412525" y="73907"/>
                  </a:lnTo>
                  <a:lnTo>
                    <a:pt x="403219" y="60134"/>
                  </a:lnTo>
                  <a:lnTo>
                    <a:pt x="399802" y="43315"/>
                  </a:lnTo>
                  <a:lnTo>
                    <a:pt x="403219" y="26496"/>
                  </a:lnTo>
                  <a:lnTo>
                    <a:pt x="412525" y="12723"/>
                  </a:lnTo>
                  <a:lnTo>
                    <a:pt x="426298" y="3417"/>
                  </a:lnTo>
                  <a:lnTo>
                    <a:pt x="443117" y="0"/>
                  </a:lnTo>
                  <a:lnTo>
                    <a:pt x="459936" y="3417"/>
                  </a:lnTo>
                  <a:lnTo>
                    <a:pt x="473709" y="12723"/>
                  </a:lnTo>
                  <a:lnTo>
                    <a:pt x="483015" y="26496"/>
                  </a:lnTo>
                  <a:lnTo>
                    <a:pt x="486433" y="43315"/>
                  </a:lnTo>
                  <a:close/>
                </a:path>
                <a:path w="1286509" h="1104900">
                  <a:moveTo>
                    <a:pt x="886668" y="382475"/>
                  </a:moveTo>
                  <a:lnTo>
                    <a:pt x="883250" y="399294"/>
                  </a:lnTo>
                  <a:lnTo>
                    <a:pt x="873944" y="413067"/>
                  </a:lnTo>
                  <a:lnTo>
                    <a:pt x="860171" y="422373"/>
                  </a:lnTo>
                  <a:lnTo>
                    <a:pt x="843352" y="425791"/>
                  </a:lnTo>
                  <a:lnTo>
                    <a:pt x="826534" y="422434"/>
                  </a:lnTo>
                  <a:lnTo>
                    <a:pt x="812761" y="413229"/>
                  </a:lnTo>
                  <a:lnTo>
                    <a:pt x="803455" y="399477"/>
                  </a:lnTo>
                  <a:lnTo>
                    <a:pt x="800037" y="382475"/>
                  </a:lnTo>
                  <a:lnTo>
                    <a:pt x="803455" y="365657"/>
                  </a:lnTo>
                  <a:lnTo>
                    <a:pt x="812761" y="351884"/>
                  </a:lnTo>
                  <a:lnTo>
                    <a:pt x="826534" y="342578"/>
                  </a:lnTo>
                  <a:lnTo>
                    <a:pt x="843352" y="339160"/>
                  </a:lnTo>
                  <a:lnTo>
                    <a:pt x="860171" y="342578"/>
                  </a:lnTo>
                  <a:lnTo>
                    <a:pt x="873944" y="351884"/>
                  </a:lnTo>
                  <a:lnTo>
                    <a:pt x="883250" y="365657"/>
                  </a:lnTo>
                  <a:lnTo>
                    <a:pt x="886668" y="382475"/>
                  </a:lnTo>
                  <a:close/>
                </a:path>
                <a:path w="1286509" h="1104900">
                  <a:moveTo>
                    <a:pt x="886668" y="722069"/>
                  </a:moveTo>
                  <a:lnTo>
                    <a:pt x="883250" y="738887"/>
                  </a:lnTo>
                  <a:lnTo>
                    <a:pt x="873944" y="752660"/>
                  </a:lnTo>
                  <a:lnTo>
                    <a:pt x="860171" y="761966"/>
                  </a:lnTo>
                  <a:lnTo>
                    <a:pt x="843352" y="765384"/>
                  </a:lnTo>
                  <a:lnTo>
                    <a:pt x="826534" y="761966"/>
                  </a:lnTo>
                  <a:lnTo>
                    <a:pt x="812761" y="752660"/>
                  </a:lnTo>
                  <a:lnTo>
                    <a:pt x="803455" y="738887"/>
                  </a:lnTo>
                  <a:lnTo>
                    <a:pt x="800037" y="722069"/>
                  </a:lnTo>
                  <a:lnTo>
                    <a:pt x="803455" y="705250"/>
                  </a:lnTo>
                  <a:lnTo>
                    <a:pt x="812761" y="691477"/>
                  </a:lnTo>
                  <a:lnTo>
                    <a:pt x="826534" y="682171"/>
                  </a:lnTo>
                  <a:lnTo>
                    <a:pt x="843352" y="678753"/>
                  </a:lnTo>
                  <a:lnTo>
                    <a:pt x="860171" y="682171"/>
                  </a:lnTo>
                  <a:lnTo>
                    <a:pt x="873944" y="691477"/>
                  </a:lnTo>
                  <a:lnTo>
                    <a:pt x="883250" y="705250"/>
                  </a:lnTo>
                  <a:lnTo>
                    <a:pt x="886668" y="722069"/>
                  </a:lnTo>
                  <a:close/>
                </a:path>
                <a:path w="1286509" h="1104900">
                  <a:moveTo>
                    <a:pt x="886668" y="1061229"/>
                  </a:moveTo>
                  <a:lnTo>
                    <a:pt x="883250" y="1078048"/>
                  </a:lnTo>
                  <a:lnTo>
                    <a:pt x="873944" y="1091821"/>
                  </a:lnTo>
                  <a:lnTo>
                    <a:pt x="860171" y="1101127"/>
                  </a:lnTo>
                  <a:lnTo>
                    <a:pt x="843352" y="1104545"/>
                  </a:lnTo>
                  <a:lnTo>
                    <a:pt x="826534" y="1101127"/>
                  </a:lnTo>
                  <a:lnTo>
                    <a:pt x="812761" y="1091821"/>
                  </a:lnTo>
                  <a:lnTo>
                    <a:pt x="803455" y="1078048"/>
                  </a:lnTo>
                  <a:lnTo>
                    <a:pt x="800037" y="1061229"/>
                  </a:lnTo>
                  <a:lnTo>
                    <a:pt x="803455" y="1044411"/>
                  </a:lnTo>
                  <a:lnTo>
                    <a:pt x="812761" y="1030638"/>
                  </a:lnTo>
                  <a:lnTo>
                    <a:pt x="826534" y="1021332"/>
                  </a:lnTo>
                  <a:lnTo>
                    <a:pt x="843352" y="1017914"/>
                  </a:lnTo>
                  <a:lnTo>
                    <a:pt x="860171" y="1021332"/>
                  </a:lnTo>
                  <a:lnTo>
                    <a:pt x="873944" y="1030638"/>
                  </a:lnTo>
                  <a:lnTo>
                    <a:pt x="883250" y="1044411"/>
                  </a:lnTo>
                  <a:lnTo>
                    <a:pt x="886668" y="1061229"/>
                  </a:lnTo>
                  <a:close/>
                </a:path>
                <a:path w="1286509" h="1104900">
                  <a:moveTo>
                    <a:pt x="886668" y="43315"/>
                  </a:moveTo>
                  <a:lnTo>
                    <a:pt x="883250" y="60134"/>
                  </a:lnTo>
                  <a:lnTo>
                    <a:pt x="873944" y="73907"/>
                  </a:lnTo>
                  <a:lnTo>
                    <a:pt x="860171" y="83213"/>
                  </a:lnTo>
                  <a:lnTo>
                    <a:pt x="843352" y="86630"/>
                  </a:lnTo>
                  <a:lnTo>
                    <a:pt x="826534" y="83213"/>
                  </a:lnTo>
                  <a:lnTo>
                    <a:pt x="812761" y="73907"/>
                  </a:lnTo>
                  <a:lnTo>
                    <a:pt x="803455" y="60134"/>
                  </a:lnTo>
                  <a:lnTo>
                    <a:pt x="800037" y="43315"/>
                  </a:lnTo>
                  <a:lnTo>
                    <a:pt x="803455" y="26496"/>
                  </a:lnTo>
                  <a:lnTo>
                    <a:pt x="812761" y="12723"/>
                  </a:lnTo>
                  <a:lnTo>
                    <a:pt x="826534" y="3417"/>
                  </a:lnTo>
                  <a:lnTo>
                    <a:pt x="843352" y="0"/>
                  </a:lnTo>
                  <a:lnTo>
                    <a:pt x="860171" y="3417"/>
                  </a:lnTo>
                  <a:lnTo>
                    <a:pt x="873944" y="12723"/>
                  </a:lnTo>
                  <a:lnTo>
                    <a:pt x="883250" y="26496"/>
                  </a:lnTo>
                  <a:lnTo>
                    <a:pt x="886668" y="43315"/>
                  </a:lnTo>
                  <a:close/>
                </a:path>
                <a:path w="1286509" h="1104900">
                  <a:moveTo>
                    <a:pt x="86630" y="382475"/>
                  </a:moveTo>
                  <a:lnTo>
                    <a:pt x="83213" y="399294"/>
                  </a:lnTo>
                  <a:lnTo>
                    <a:pt x="73907" y="413067"/>
                  </a:lnTo>
                  <a:lnTo>
                    <a:pt x="60134" y="422373"/>
                  </a:lnTo>
                  <a:lnTo>
                    <a:pt x="43315" y="425791"/>
                  </a:lnTo>
                  <a:lnTo>
                    <a:pt x="26496" y="422434"/>
                  </a:lnTo>
                  <a:lnTo>
                    <a:pt x="12723" y="413229"/>
                  </a:lnTo>
                  <a:lnTo>
                    <a:pt x="3417" y="399477"/>
                  </a:lnTo>
                  <a:lnTo>
                    <a:pt x="0" y="382475"/>
                  </a:lnTo>
                  <a:lnTo>
                    <a:pt x="3417" y="365657"/>
                  </a:lnTo>
                  <a:lnTo>
                    <a:pt x="12723" y="351884"/>
                  </a:lnTo>
                  <a:lnTo>
                    <a:pt x="26496" y="342578"/>
                  </a:lnTo>
                  <a:lnTo>
                    <a:pt x="43315" y="339160"/>
                  </a:lnTo>
                  <a:lnTo>
                    <a:pt x="60134" y="342578"/>
                  </a:lnTo>
                  <a:lnTo>
                    <a:pt x="73907" y="351884"/>
                  </a:lnTo>
                  <a:lnTo>
                    <a:pt x="83213" y="365657"/>
                  </a:lnTo>
                  <a:lnTo>
                    <a:pt x="86630" y="382475"/>
                  </a:lnTo>
                  <a:close/>
                </a:path>
                <a:path w="1286509" h="1104900">
                  <a:moveTo>
                    <a:pt x="86630" y="722069"/>
                  </a:moveTo>
                  <a:lnTo>
                    <a:pt x="83213" y="738887"/>
                  </a:lnTo>
                  <a:lnTo>
                    <a:pt x="73907" y="752660"/>
                  </a:lnTo>
                  <a:lnTo>
                    <a:pt x="60134" y="761966"/>
                  </a:lnTo>
                  <a:lnTo>
                    <a:pt x="43315" y="765384"/>
                  </a:lnTo>
                  <a:lnTo>
                    <a:pt x="26496" y="761966"/>
                  </a:lnTo>
                  <a:lnTo>
                    <a:pt x="12723" y="752660"/>
                  </a:lnTo>
                  <a:lnTo>
                    <a:pt x="3417" y="738887"/>
                  </a:lnTo>
                  <a:lnTo>
                    <a:pt x="0" y="722069"/>
                  </a:lnTo>
                  <a:lnTo>
                    <a:pt x="3417" y="705250"/>
                  </a:lnTo>
                  <a:lnTo>
                    <a:pt x="12723" y="691477"/>
                  </a:lnTo>
                  <a:lnTo>
                    <a:pt x="26496" y="682171"/>
                  </a:lnTo>
                  <a:lnTo>
                    <a:pt x="43315" y="678753"/>
                  </a:lnTo>
                  <a:lnTo>
                    <a:pt x="60134" y="682171"/>
                  </a:lnTo>
                  <a:lnTo>
                    <a:pt x="73907" y="691477"/>
                  </a:lnTo>
                  <a:lnTo>
                    <a:pt x="83213" y="705250"/>
                  </a:lnTo>
                  <a:lnTo>
                    <a:pt x="86630" y="722069"/>
                  </a:lnTo>
                  <a:close/>
                </a:path>
                <a:path w="1286509" h="1104900">
                  <a:moveTo>
                    <a:pt x="86630" y="1061229"/>
                  </a:moveTo>
                  <a:lnTo>
                    <a:pt x="83213" y="1078048"/>
                  </a:lnTo>
                  <a:lnTo>
                    <a:pt x="73907" y="1091821"/>
                  </a:lnTo>
                  <a:lnTo>
                    <a:pt x="60134" y="1101127"/>
                  </a:lnTo>
                  <a:lnTo>
                    <a:pt x="43315" y="1104545"/>
                  </a:lnTo>
                  <a:lnTo>
                    <a:pt x="26496" y="1101127"/>
                  </a:lnTo>
                  <a:lnTo>
                    <a:pt x="12723" y="1091821"/>
                  </a:lnTo>
                  <a:lnTo>
                    <a:pt x="3417" y="1078048"/>
                  </a:lnTo>
                  <a:lnTo>
                    <a:pt x="0" y="1061229"/>
                  </a:lnTo>
                  <a:lnTo>
                    <a:pt x="3417" y="1044411"/>
                  </a:lnTo>
                  <a:lnTo>
                    <a:pt x="12723" y="1030638"/>
                  </a:lnTo>
                  <a:lnTo>
                    <a:pt x="26496" y="1021332"/>
                  </a:lnTo>
                  <a:lnTo>
                    <a:pt x="43315" y="1017914"/>
                  </a:lnTo>
                  <a:lnTo>
                    <a:pt x="60134" y="1021332"/>
                  </a:lnTo>
                  <a:lnTo>
                    <a:pt x="73907" y="1030638"/>
                  </a:lnTo>
                  <a:lnTo>
                    <a:pt x="83213" y="1044411"/>
                  </a:lnTo>
                  <a:lnTo>
                    <a:pt x="86630" y="1061229"/>
                  </a:lnTo>
                  <a:close/>
                </a:path>
                <a:path w="1286509" h="1104900">
                  <a:moveTo>
                    <a:pt x="86630" y="43315"/>
                  </a:moveTo>
                  <a:lnTo>
                    <a:pt x="83213" y="60134"/>
                  </a:lnTo>
                  <a:lnTo>
                    <a:pt x="73907" y="73907"/>
                  </a:lnTo>
                  <a:lnTo>
                    <a:pt x="60134" y="83213"/>
                  </a:lnTo>
                  <a:lnTo>
                    <a:pt x="43315" y="86630"/>
                  </a:lnTo>
                  <a:lnTo>
                    <a:pt x="26496" y="83213"/>
                  </a:lnTo>
                  <a:lnTo>
                    <a:pt x="12723" y="73907"/>
                  </a:lnTo>
                  <a:lnTo>
                    <a:pt x="3417" y="60134"/>
                  </a:lnTo>
                  <a:lnTo>
                    <a:pt x="0" y="43315"/>
                  </a:lnTo>
                  <a:lnTo>
                    <a:pt x="3417" y="26496"/>
                  </a:lnTo>
                  <a:lnTo>
                    <a:pt x="12723" y="12723"/>
                  </a:lnTo>
                  <a:lnTo>
                    <a:pt x="26496" y="3417"/>
                  </a:lnTo>
                  <a:lnTo>
                    <a:pt x="43315" y="0"/>
                  </a:lnTo>
                  <a:lnTo>
                    <a:pt x="60134" y="3417"/>
                  </a:lnTo>
                  <a:lnTo>
                    <a:pt x="73907" y="12723"/>
                  </a:lnTo>
                  <a:lnTo>
                    <a:pt x="83213" y="26496"/>
                  </a:lnTo>
                  <a:lnTo>
                    <a:pt x="86630" y="43315"/>
                  </a:lnTo>
                  <a:close/>
                </a:path>
                <a:path w="1286509" h="1104900">
                  <a:moveTo>
                    <a:pt x="1286470" y="382475"/>
                  </a:moveTo>
                  <a:lnTo>
                    <a:pt x="1283052" y="399294"/>
                  </a:lnTo>
                  <a:lnTo>
                    <a:pt x="1273746" y="413067"/>
                  </a:lnTo>
                  <a:lnTo>
                    <a:pt x="1259973" y="422373"/>
                  </a:lnTo>
                  <a:lnTo>
                    <a:pt x="1243154" y="425791"/>
                  </a:lnTo>
                  <a:lnTo>
                    <a:pt x="1226336" y="422434"/>
                  </a:lnTo>
                  <a:lnTo>
                    <a:pt x="1212563" y="413229"/>
                  </a:lnTo>
                  <a:lnTo>
                    <a:pt x="1203257" y="399477"/>
                  </a:lnTo>
                  <a:lnTo>
                    <a:pt x="1199839" y="382475"/>
                  </a:lnTo>
                  <a:lnTo>
                    <a:pt x="1203257" y="365657"/>
                  </a:lnTo>
                  <a:lnTo>
                    <a:pt x="1212563" y="351884"/>
                  </a:lnTo>
                  <a:lnTo>
                    <a:pt x="1226336" y="342578"/>
                  </a:lnTo>
                  <a:lnTo>
                    <a:pt x="1243154" y="339160"/>
                  </a:lnTo>
                  <a:lnTo>
                    <a:pt x="1259973" y="342578"/>
                  </a:lnTo>
                  <a:lnTo>
                    <a:pt x="1273746" y="351884"/>
                  </a:lnTo>
                  <a:lnTo>
                    <a:pt x="1283052" y="365657"/>
                  </a:lnTo>
                  <a:lnTo>
                    <a:pt x="1286470" y="382475"/>
                  </a:lnTo>
                  <a:close/>
                </a:path>
                <a:path w="1286509" h="1104900">
                  <a:moveTo>
                    <a:pt x="1286470" y="722069"/>
                  </a:moveTo>
                  <a:lnTo>
                    <a:pt x="1283052" y="738887"/>
                  </a:lnTo>
                  <a:lnTo>
                    <a:pt x="1273746" y="752660"/>
                  </a:lnTo>
                  <a:lnTo>
                    <a:pt x="1259973" y="761966"/>
                  </a:lnTo>
                  <a:lnTo>
                    <a:pt x="1243154" y="765384"/>
                  </a:lnTo>
                  <a:lnTo>
                    <a:pt x="1226336" y="761966"/>
                  </a:lnTo>
                  <a:lnTo>
                    <a:pt x="1212563" y="752660"/>
                  </a:lnTo>
                  <a:lnTo>
                    <a:pt x="1203257" y="738887"/>
                  </a:lnTo>
                  <a:lnTo>
                    <a:pt x="1199839" y="722069"/>
                  </a:lnTo>
                  <a:lnTo>
                    <a:pt x="1203257" y="705250"/>
                  </a:lnTo>
                  <a:lnTo>
                    <a:pt x="1212563" y="691477"/>
                  </a:lnTo>
                  <a:lnTo>
                    <a:pt x="1226336" y="682171"/>
                  </a:lnTo>
                  <a:lnTo>
                    <a:pt x="1243154" y="678753"/>
                  </a:lnTo>
                  <a:lnTo>
                    <a:pt x="1259973" y="682171"/>
                  </a:lnTo>
                  <a:lnTo>
                    <a:pt x="1273746" y="691477"/>
                  </a:lnTo>
                  <a:lnTo>
                    <a:pt x="1283052" y="705250"/>
                  </a:lnTo>
                  <a:lnTo>
                    <a:pt x="1286470" y="722069"/>
                  </a:lnTo>
                  <a:close/>
                </a:path>
                <a:path w="1286509" h="1104900">
                  <a:moveTo>
                    <a:pt x="1286470" y="1061229"/>
                  </a:moveTo>
                  <a:lnTo>
                    <a:pt x="1283052" y="1078048"/>
                  </a:lnTo>
                  <a:lnTo>
                    <a:pt x="1273746" y="1091821"/>
                  </a:lnTo>
                  <a:lnTo>
                    <a:pt x="1259973" y="1101127"/>
                  </a:lnTo>
                  <a:lnTo>
                    <a:pt x="1243154" y="1104545"/>
                  </a:lnTo>
                  <a:lnTo>
                    <a:pt x="1226336" y="1101127"/>
                  </a:lnTo>
                  <a:lnTo>
                    <a:pt x="1212563" y="1091821"/>
                  </a:lnTo>
                  <a:lnTo>
                    <a:pt x="1203257" y="1078048"/>
                  </a:lnTo>
                  <a:lnTo>
                    <a:pt x="1199839" y="1061229"/>
                  </a:lnTo>
                  <a:lnTo>
                    <a:pt x="1203257" y="1044411"/>
                  </a:lnTo>
                  <a:lnTo>
                    <a:pt x="1212563" y="1030638"/>
                  </a:lnTo>
                  <a:lnTo>
                    <a:pt x="1226336" y="1021332"/>
                  </a:lnTo>
                  <a:lnTo>
                    <a:pt x="1243154" y="1017914"/>
                  </a:lnTo>
                  <a:lnTo>
                    <a:pt x="1259973" y="1021332"/>
                  </a:lnTo>
                  <a:lnTo>
                    <a:pt x="1273746" y="1030638"/>
                  </a:lnTo>
                  <a:lnTo>
                    <a:pt x="1283052" y="1044411"/>
                  </a:lnTo>
                  <a:lnTo>
                    <a:pt x="1286470" y="1061229"/>
                  </a:lnTo>
                  <a:close/>
                </a:path>
                <a:path w="1286509" h="1104900">
                  <a:moveTo>
                    <a:pt x="1286470" y="43315"/>
                  </a:moveTo>
                  <a:lnTo>
                    <a:pt x="1283052" y="60134"/>
                  </a:lnTo>
                  <a:lnTo>
                    <a:pt x="1273746" y="73907"/>
                  </a:lnTo>
                  <a:lnTo>
                    <a:pt x="1259973" y="83213"/>
                  </a:lnTo>
                  <a:lnTo>
                    <a:pt x="1243154" y="86630"/>
                  </a:lnTo>
                  <a:lnTo>
                    <a:pt x="1226336" y="83213"/>
                  </a:lnTo>
                  <a:lnTo>
                    <a:pt x="1212563" y="73907"/>
                  </a:lnTo>
                  <a:lnTo>
                    <a:pt x="1203257" y="60134"/>
                  </a:lnTo>
                  <a:lnTo>
                    <a:pt x="1199839" y="43315"/>
                  </a:lnTo>
                  <a:lnTo>
                    <a:pt x="1203257" y="26496"/>
                  </a:lnTo>
                  <a:lnTo>
                    <a:pt x="1212563" y="12723"/>
                  </a:lnTo>
                  <a:lnTo>
                    <a:pt x="1226336" y="3417"/>
                  </a:lnTo>
                  <a:lnTo>
                    <a:pt x="1243154" y="0"/>
                  </a:lnTo>
                  <a:lnTo>
                    <a:pt x="1259973" y="3417"/>
                  </a:lnTo>
                  <a:lnTo>
                    <a:pt x="1273746" y="12723"/>
                  </a:lnTo>
                  <a:lnTo>
                    <a:pt x="1283052" y="26496"/>
                  </a:lnTo>
                  <a:lnTo>
                    <a:pt x="1286470" y="43315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618" y="8367209"/>
            <a:ext cx="133350" cy="1333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618" y="2798185"/>
            <a:ext cx="133350" cy="1333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55899" y="2470151"/>
            <a:ext cx="10184765" cy="67760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63650">
              <a:lnSpc>
                <a:spcPct val="117400"/>
              </a:lnSpc>
              <a:spcBef>
                <a:spcPts val="90"/>
              </a:spcBef>
            </a:pP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Функция</a:t>
            </a:r>
            <a:r>
              <a:rPr dirty="0" sz="330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авторизации</a:t>
            </a:r>
            <a:r>
              <a:rPr dirty="0" sz="330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и</a:t>
            </a:r>
            <a:r>
              <a:rPr dirty="0" sz="3300" spc="-10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регистрации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пользователей</a:t>
            </a:r>
            <a:r>
              <a:rPr dirty="0" sz="3300" spc="-13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45">
                <a:solidFill>
                  <a:srgbClr val="002364"/>
                </a:solidFill>
                <a:latin typeface="Georgia"/>
                <a:cs typeface="Georgia"/>
              </a:rPr>
              <a:t>для</a:t>
            </a:r>
            <a:r>
              <a:rPr dirty="0" sz="3300" spc="-12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создания </a:t>
            </a:r>
            <a:r>
              <a:rPr dirty="0" sz="3300" spc="-70">
                <a:solidFill>
                  <a:srgbClr val="002364"/>
                </a:solidFill>
                <a:latin typeface="Georgia"/>
                <a:cs typeface="Georgia"/>
              </a:rPr>
              <a:t>персонализированного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70">
                <a:solidFill>
                  <a:srgbClr val="002364"/>
                </a:solidFill>
                <a:latin typeface="Georgia"/>
                <a:cs typeface="Georgia"/>
              </a:rPr>
              <a:t>профиля</a:t>
            </a:r>
            <a:r>
              <a:rPr dirty="0" sz="3300" spc="-5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40">
                <a:solidFill>
                  <a:srgbClr val="002364"/>
                </a:solidFill>
                <a:latin typeface="Georgia"/>
                <a:cs typeface="Georgia"/>
              </a:rPr>
              <a:t>путешествий.</a:t>
            </a:r>
            <a:endParaRPr sz="3300">
              <a:latin typeface="Georgia"/>
              <a:cs typeface="Georgia"/>
            </a:endParaRPr>
          </a:p>
          <a:p>
            <a:pPr marL="12700" marR="5080">
              <a:lnSpc>
                <a:spcPct val="117400"/>
              </a:lnSpc>
              <a:spcBef>
                <a:spcPts val="2420"/>
              </a:spcBef>
            </a:pPr>
            <a:r>
              <a:rPr dirty="0" sz="3300" spc="-45">
                <a:solidFill>
                  <a:srgbClr val="002364"/>
                </a:solidFill>
                <a:latin typeface="Georgia"/>
                <a:cs typeface="Georgia"/>
              </a:rPr>
              <a:t>Запись</a:t>
            </a:r>
            <a:r>
              <a:rPr dirty="0" sz="3300" spc="-11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и</a:t>
            </a:r>
            <a:r>
              <a:rPr dirty="0" sz="330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управления</a:t>
            </a:r>
            <a:r>
              <a:rPr dirty="0" sz="3300" spc="-11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информацией</a:t>
            </a:r>
            <a:r>
              <a:rPr dirty="0" sz="330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о</a:t>
            </a:r>
            <a:r>
              <a:rPr dirty="0" sz="330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путешествиях</a:t>
            </a:r>
            <a:r>
              <a:rPr dirty="0" sz="3300" spc="-11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50">
                <a:solidFill>
                  <a:srgbClr val="002364"/>
                </a:solidFill>
                <a:latin typeface="Georgia"/>
                <a:cs typeface="Georgia"/>
              </a:rPr>
              <a:t>с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сохранением</a:t>
            </a:r>
            <a:r>
              <a:rPr dirty="0" sz="330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70">
                <a:solidFill>
                  <a:srgbClr val="002364"/>
                </a:solidFill>
                <a:latin typeface="Georgia"/>
                <a:cs typeface="Georgia"/>
              </a:rPr>
              <a:t>местоположения</a:t>
            </a:r>
            <a:r>
              <a:rPr dirty="0" sz="3300" spc="-9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и</a:t>
            </a:r>
            <a:r>
              <a:rPr dirty="0" sz="3300" spc="-9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прикреплением </a:t>
            </a: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фотографий</a:t>
            </a:r>
            <a:r>
              <a:rPr dirty="0" sz="3300" spc="-12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в</a:t>
            </a:r>
            <a:r>
              <a:rPr dirty="0" sz="3300" spc="-12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базу</a:t>
            </a:r>
            <a:r>
              <a:rPr dirty="0" sz="3300" spc="-12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данных</a:t>
            </a:r>
            <a:endParaRPr sz="3300">
              <a:latin typeface="Georgia"/>
              <a:cs typeface="Georgia"/>
            </a:endParaRPr>
          </a:p>
          <a:p>
            <a:pPr marL="12700" marR="1551940">
              <a:lnSpc>
                <a:spcPct val="117400"/>
              </a:lnSpc>
              <a:spcBef>
                <a:spcPts val="2110"/>
              </a:spcBef>
            </a:pPr>
            <a:r>
              <a:rPr dirty="0" sz="3300" spc="-60">
                <a:solidFill>
                  <a:srgbClr val="002364"/>
                </a:solidFill>
                <a:latin typeface="Georgia"/>
                <a:cs typeface="Georgia"/>
              </a:rPr>
              <a:t>Отображение</a:t>
            </a:r>
            <a:r>
              <a:rPr dirty="0" sz="3300" spc="-12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на</a:t>
            </a:r>
            <a:r>
              <a:rPr dirty="0" sz="3300" spc="-114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70">
                <a:solidFill>
                  <a:srgbClr val="002364"/>
                </a:solidFill>
                <a:latin typeface="Georgia"/>
                <a:cs typeface="Georgia"/>
              </a:rPr>
              <a:t>карте</a:t>
            </a:r>
            <a:r>
              <a:rPr dirty="0" sz="3300" spc="-11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45">
                <a:solidFill>
                  <a:srgbClr val="002364"/>
                </a:solidFill>
                <a:latin typeface="Georgia"/>
                <a:cs typeface="Georgia"/>
              </a:rPr>
              <a:t>мест,</a:t>
            </a:r>
            <a:r>
              <a:rPr dirty="0" sz="3300" spc="-114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95">
                <a:solidFill>
                  <a:srgbClr val="002364"/>
                </a:solidFill>
                <a:latin typeface="Georgia"/>
                <a:cs typeface="Georgia"/>
              </a:rPr>
              <a:t>которые</a:t>
            </a:r>
            <a:r>
              <a:rPr dirty="0" sz="3300" spc="-105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20">
                <a:solidFill>
                  <a:srgbClr val="002364"/>
                </a:solidFill>
                <a:latin typeface="Georgia"/>
                <a:cs typeface="Georgia"/>
              </a:rPr>
              <a:t>посетил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пользователь.</a:t>
            </a:r>
            <a:endParaRPr sz="3300">
              <a:latin typeface="Georgia"/>
              <a:cs typeface="Georgia"/>
            </a:endParaRPr>
          </a:p>
          <a:p>
            <a:pPr marL="12700" marR="3289300">
              <a:lnSpc>
                <a:spcPct val="117400"/>
              </a:lnSpc>
              <a:spcBef>
                <a:spcPts val="2125"/>
              </a:spcBef>
            </a:pPr>
            <a:r>
              <a:rPr dirty="0" sz="3300" spc="-70">
                <a:solidFill>
                  <a:srgbClr val="002364"/>
                </a:solidFill>
                <a:latin typeface="Georgia"/>
                <a:cs typeface="Georgia"/>
              </a:rPr>
              <a:t>создания</a:t>
            </a:r>
            <a:r>
              <a:rPr dirty="0" sz="3300" spc="-8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65">
                <a:solidFill>
                  <a:srgbClr val="002364"/>
                </a:solidFill>
                <a:latin typeface="Georgia"/>
                <a:cs typeface="Georgia"/>
              </a:rPr>
              <a:t>заметок</a:t>
            </a:r>
            <a:r>
              <a:rPr dirty="0" sz="3300" spc="-8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>
                <a:solidFill>
                  <a:srgbClr val="002364"/>
                </a:solidFill>
                <a:latin typeface="Georgia"/>
                <a:cs typeface="Georgia"/>
              </a:rPr>
              <a:t>с</a:t>
            </a:r>
            <a:r>
              <a:rPr dirty="0" sz="3300" spc="-80">
                <a:solidFill>
                  <a:srgbClr val="002364"/>
                </a:solidFill>
                <a:latin typeface="Georgia"/>
                <a:cs typeface="Georgia"/>
              </a:rPr>
              <a:t> </a:t>
            </a:r>
            <a:r>
              <a:rPr dirty="0" sz="3300" spc="-55">
                <a:solidFill>
                  <a:srgbClr val="002364"/>
                </a:solidFill>
                <a:latin typeface="Georgia"/>
                <a:cs typeface="Georgia"/>
              </a:rPr>
              <a:t>использованием </a:t>
            </a:r>
            <a:r>
              <a:rPr dirty="0" sz="3300" spc="-10">
                <a:solidFill>
                  <a:srgbClr val="002364"/>
                </a:solidFill>
                <a:latin typeface="Georgia"/>
                <a:cs typeface="Georgia"/>
              </a:rPr>
              <a:t>календаря</a:t>
            </a:r>
            <a:endParaRPr sz="3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2467769" y="1554503"/>
            <a:ext cx="5820410" cy="8730615"/>
            <a:chOff x="12467769" y="1554503"/>
            <a:chExt cx="5820410" cy="87306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6246" y="4398216"/>
              <a:ext cx="2951752" cy="588644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985297" y="6989132"/>
              <a:ext cx="704850" cy="704850"/>
            </a:xfrm>
            <a:custGeom>
              <a:avLst/>
              <a:gdLst/>
              <a:ahLst/>
              <a:cxnLst/>
              <a:rect l="l" t="t" r="r" b="b"/>
              <a:pathLst>
                <a:path w="704850" h="704850">
                  <a:moveTo>
                    <a:pt x="704849" y="704849"/>
                  </a:moveTo>
                  <a:lnTo>
                    <a:pt x="0" y="704849"/>
                  </a:lnTo>
                  <a:lnTo>
                    <a:pt x="0" y="0"/>
                  </a:lnTo>
                  <a:lnTo>
                    <a:pt x="704849" y="0"/>
                  </a:lnTo>
                  <a:lnTo>
                    <a:pt x="704849" y="704849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486452" y="8212990"/>
              <a:ext cx="2074545" cy="2070100"/>
            </a:xfrm>
            <a:custGeom>
              <a:avLst/>
              <a:gdLst/>
              <a:ahLst/>
              <a:cxnLst/>
              <a:rect l="l" t="t" r="r" b="b"/>
              <a:pathLst>
                <a:path w="2074544" h="2070100">
                  <a:moveTo>
                    <a:pt x="894619" y="2044700"/>
                  </a:moveTo>
                  <a:lnTo>
                    <a:pt x="799538" y="2044700"/>
                  </a:lnTo>
                  <a:lnTo>
                    <a:pt x="709619" y="2019300"/>
                  </a:lnTo>
                  <a:lnTo>
                    <a:pt x="665943" y="1993900"/>
                  </a:lnTo>
                  <a:lnTo>
                    <a:pt x="623189" y="1981200"/>
                  </a:lnTo>
                  <a:lnTo>
                    <a:pt x="581408" y="1955800"/>
                  </a:lnTo>
                  <a:lnTo>
                    <a:pt x="540650" y="1943100"/>
                  </a:lnTo>
                  <a:lnTo>
                    <a:pt x="500965" y="1917700"/>
                  </a:lnTo>
                  <a:lnTo>
                    <a:pt x="462404" y="1892300"/>
                  </a:lnTo>
                  <a:lnTo>
                    <a:pt x="425016" y="1866900"/>
                  </a:lnTo>
                  <a:lnTo>
                    <a:pt x="388852" y="1841500"/>
                  </a:lnTo>
                  <a:lnTo>
                    <a:pt x="353963" y="1816100"/>
                  </a:lnTo>
                  <a:lnTo>
                    <a:pt x="320398" y="1778000"/>
                  </a:lnTo>
                  <a:lnTo>
                    <a:pt x="288207" y="1752600"/>
                  </a:lnTo>
                  <a:lnTo>
                    <a:pt x="257442" y="1714500"/>
                  </a:lnTo>
                  <a:lnTo>
                    <a:pt x="228152" y="1676400"/>
                  </a:lnTo>
                  <a:lnTo>
                    <a:pt x="200387" y="1638300"/>
                  </a:lnTo>
                  <a:lnTo>
                    <a:pt x="174198" y="1600200"/>
                  </a:lnTo>
                  <a:lnTo>
                    <a:pt x="149635" y="1562100"/>
                  </a:lnTo>
                  <a:lnTo>
                    <a:pt x="126749" y="1524000"/>
                  </a:lnTo>
                  <a:lnTo>
                    <a:pt x="105588" y="1485900"/>
                  </a:lnTo>
                  <a:lnTo>
                    <a:pt x="86205" y="1447800"/>
                  </a:lnTo>
                  <a:lnTo>
                    <a:pt x="68648" y="1397000"/>
                  </a:lnTo>
                  <a:lnTo>
                    <a:pt x="52969" y="1358900"/>
                  </a:lnTo>
                  <a:lnTo>
                    <a:pt x="39218" y="1308100"/>
                  </a:lnTo>
                  <a:lnTo>
                    <a:pt x="27444" y="1270000"/>
                  </a:lnTo>
                  <a:lnTo>
                    <a:pt x="17698" y="1219200"/>
                  </a:lnTo>
                  <a:lnTo>
                    <a:pt x="10030" y="1181100"/>
                  </a:lnTo>
                  <a:lnTo>
                    <a:pt x="4491" y="1130300"/>
                  </a:lnTo>
                  <a:lnTo>
                    <a:pt x="1131" y="1079500"/>
                  </a:lnTo>
                  <a:lnTo>
                    <a:pt x="0" y="1028700"/>
                  </a:lnTo>
                  <a:lnTo>
                    <a:pt x="1131" y="977900"/>
                  </a:lnTo>
                  <a:lnTo>
                    <a:pt x="4491" y="939800"/>
                  </a:lnTo>
                  <a:lnTo>
                    <a:pt x="10030" y="889000"/>
                  </a:lnTo>
                  <a:lnTo>
                    <a:pt x="17698" y="838200"/>
                  </a:lnTo>
                  <a:lnTo>
                    <a:pt x="27444" y="787400"/>
                  </a:lnTo>
                  <a:lnTo>
                    <a:pt x="39218" y="749300"/>
                  </a:lnTo>
                  <a:lnTo>
                    <a:pt x="52969" y="698500"/>
                  </a:lnTo>
                  <a:lnTo>
                    <a:pt x="68648" y="660400"/>
                  </a:lnTo>
                  <a:lnTo>
                    <a:pt x="86205" y="622300"/>
                  </a:lnTo>
                  <a:lnTo>
                    <a:pt x="105588" y="571500"/>
                  </a:lnTo>
                  <a:lnTo>
                    <a:pt x="126749" y="533400"/>
                  </a:lnTo>
                  <a:lnTo>
                    <a:pt x="149635" y="495300"/>
                  </a:lnTo>
                  <a:lnTo>
                    <a:pt x="174198" y="457200"/>
                  </a:lnTo>
                  <a:lnTo>
                    <a:pt x="200387" y="419100"/>
                  </a:lnTo>
                  <a:lnTo>
                    <a:pt x="228152" y="381000"/>
                  </a:lnTo>
                  <a:lnTo>
                    <a:pt x="257442" y="342900"/>
                  </a:lnTo>
                  <a:lnTo>
                    <a:pt x="288207" y="317500"/>
                  </a:lnTo>
                  <a:lnTo>
                    <a:pt x="320398" y="279400"/>
                  </a:lnTo>
                  <a:lnTo>
                    <a:pt x="353963" y="254000"/>
                  </a:lnTo>
                  <a:lnTo>
                    <a:pt x="388852" y="215900"/>
                  </a:lnTo>
                  <a:lnTo>
                    <a:pt x="425016" y="190500"/>
                  </a:lnTo>
                  <a:lnTo>
                    <a:pt x="462404" y="165100"/>
                  </a:lnTo>
                  <a:lnTo>
                    <a:pt x="500965" y="139700"/>
                  </a:lnTo>
                  <a:lnTo>
                    <a:pt x="540650" y="114300"/>
                  </a:lnTo>
                  <a:lnTo>
                    <a:pt x="581408" y="101600"/>
                  </a:lnTo>
                  <a:lnTo>
                    <a:pt x="623189" y="76200"/>
                  </a:lnTo>
                  <a:lnTo>
                    <a:pt x="709619" y="50800"/>
                  </a:lnTo>
                  <a:lnTo>
                    <a:pt x="892543" y="0"/>
                  </a:lnTo>
                  <a:lnTo>
                    <a:pt x="1181376" y="0"/>
                  </a:lnTo>
                  <a:lnTo>
                    <a:pt x="1228239" y="12700"/>
                  </a:lnTo>
                  <a:lnTo>
                    <a:pt x="894619" y="12700"/>
                  </a:lnTo>
                  <a:lnTo>
                    <a:pt x="714351" y="63500"/>
                  </a:lnTo>
                  <a:lnTo>
                    <a:pt x="629187" y="88900"/>
                  </a:lnTo>
                  <a:lnTo>
                    <a:pt x="588021" y="114300"/>
                  </a:lnTo>
                  <a:lnTo>
                    <a:pt x="547863" y="139700"/>
                  </a:lnTo>
                  <a:lnTo>
                    <a:pt x="508765" y="152400"/>
                  </a:lnTo>
                  <a:lnTo>
                    <a:pt x="470774" y="177800"/>
                  </a:lnTo>
                  <a:lnTo>
                    <a:pt x="433941" y="203200"/>
                  </a:lnTo>
                  <a:lnTo>
                    <a:pt x="398315" y="228600"/>
                  </a:lnTo>
                  <a:lnTo>
                    <a:pt x="363946" y="266700"/>
                  </a:lnTo>
                  <a:lnTo>
                    <a:pt x="330882" y="292100"/>
                  </a:lnTo>
                  <a:lnTo>
                    <a:pt x="299173" y="330200"/>
                  </a:lnTo>
                  <a:lnTo>
                    <a:pt x="268869" y="355600"/>
                  </a:lnTo>
                  <a:lnTo>
                    <a:pt x="240018" y="393700"/>
                  </a:lnTo>
                  <a:lnTo>
                    <a:pt x="212671" y="431800"/>
                  </a:lnTo>
                  <a:lnTo>
                    <a:pt x="186877" y="469900"/>
                  </a:lnTo>
                  <a:lnTo>
                    <a:pt x="162685" y="508000"/>
                  </a:lnTo>
                  <a:lnTo>
                    <a:pt x="140144" y="546100"/>
                  </a:lnTo>
                  <a:lnTo>
                    <a:pt x="119304" y="584200"/>
                  </a:lnTo>
                  <a:lnTo>
                    <a:pt x="100215" y="622300"/>
                  </a:lnTo>
                  <a:lnTo>
                    <a:pt x="82925" y="660400"/>
                  </a:lnTo>
                  <a:lnTo>
                    <a:pt x="67485" y="711200"/>
                  </a:lnTo>
                  <a:lnTo>
                    <a:pt x="53942" y="749300"/>
                  </a:lnTo>
                  <a:lnTo>
                    <a:pt x="42348" y="800100"/>
                  </a:lnTo>
                  <a:lnTo>
                    <a:pt x="32751" y="838200"/>
                  </a:lnTo>
                  <a:lnTo>
                    <a:pt x="25201" y="889000"/>
                  </a:lnTo>
                  <a:lnTo>
                    <a:pt x="19747" y="939800"/>
                  </a:lnTo>
                  <a:lnTo>
                    <a:pt x="16438" y="977900"/>
                  </a:lnTo>
                  <a:lnTo>
                    <a:pt x="15324" y="1028700"/>
                  </a:lnTo>
                  <a:lnTo>
                    <a:pt x="16438" y="1079500"/>
                  </a:lnTo>
                  <a:lnTo>
                    <a:pt x="19747" y="1130300"/>
                  </a:lnTo>
                  <a:lnTo>
                    <a:pt x="25201" y="1168400"/>
                  </a:lnTo>
                  <a:lnTo>
                    <a:pt x="32751" y="1219200"/>
                  </a:lnTo>
                  <a:lnTo>
                    <a:pt x="42348" y="1270000"/>
                  </a:lnTo>
                  <a:lnTo>
                    <a:pt x="53942" y="1308100"/>
                  </a:lnTo>
                  <a:lnTo>
                    <a:pt x="67485" y="1358900"/>
                  </a:lnTo>
                  <a:lnTo>
                    <a:pt x="82925" y="1397000"/>
                  </a:lnTo>
                  <a:lnTo>
                    <a:pt x="100215" y="1435100"/>
                  </a:lnTo>
                  <a:lnTo>
                    <a:pt x="119304" y="1473200"/>
                  </a:lnTo>
                  <a:lnTo>
                    <a:pt x="140144" y="1524000"/>
                  </a:lnTo>
                  <a:lnTo>
                    <a:pt x="162685" y="1562100"/>
                  </a:lnTo>
                  <a:lnTo>
                    <a:pt x="186877" y="1600200"/>
                  </a:lnTo>
                  <a:lnTo>
                    <a:pt x="212671" y="1638300"/>
                  </a:lnTo>
                  <a:lnTo>
                    <a:pt x="240018" y="1663700"/>
                  </a:lnTo>
                  <a:lnTo>
                    <a:pt x="268869" y="1701800"/>
                  </a:lnTo>
                  <a:lnTo>
                    <a:pt x="299173" y="1739900"/>
                  </a:lnTo>
                  <a:lnTo>
                    <a:pt x="330882" y="1765300"/>
                  </a:lnTo>
                  <a:lnTo>
                    <a:pt x="363946" y="1803400"/>
                  </a:lnTo>
                  <a:lnTo>
                    <a:pt x="398315" y="1828800"/>
                  </a:lnTo>
                  <a:lnTo>
                    <a:pt x="433941" y="1854200"/>
                  </a:lnTo>
                  <a:lnTo>
                    <a:pt x="470774" y="1879600"/>
                  </a:lnTo>
                  <a:lnTo>
                    <a:pt x="508765" y="1905000"/>
                  </a:lnTo>
                  <a:lnTo>
                    <a:pt x="547863" y="1930400"/>
                  </a:lnTo>
                  <a:lnTo>
                    <a:pt x="588021" y="1943100"/>
                  </a:lnTo>
                  <a:lnTo>
                    <a:pt x="629187" y="1968500"/>
                  </a:lnTo>
                  <a:lnTo>
                    <a:pt x="714351" y="1993900"/>
                  </a:lnTo>
                  <a:lnTo>
                    <a:pt x="758250" y="2019300"/>
                  </a:lnTo>
                  <a:lnTo>
                    <a:pt x="802960" y="2019300"/>
                  </a:lnTo>
                  <a:lnTo>
                    <a:pt x="894619" y="2044700"/>
                  </a:lnTo>
                  <a:close/>
                </a:path>
                <a:path w="2074544" h="2070100">
                  <a:moveTo>
                    <a:pt x="1274381" y="2044700"/>
                  </a:moveTo>
                  <a:lnTo>
                    <a:pt x="1179300" y="2044700"/>
                  </a:lnTo>
                  <a:lnTo>
                    <a:pt x="1270959" y="2019300"/>
                  </a:lnTo>
                  <a:lnTo>
                    <a:pt x="1315669" y="2019300"/>
                  </a:lnTo>
                  <a:lnTo>
                    <a:pt x="1359567" y="1993900"/>
                  </a:lnTo>
                  <a:lnTo>
                    <a:pt x="1444731" y="1968500"/>
                  </a:lnTo>
                  <a:lnTo>
                    <a:pt x="1485898" y="1943100"/>
                  </a:lnTo>
                  <a:lnTo>
                    <a:pt x="1526056" y="1930400"/>
                  </a:lnTo>
                  <a:lnTo>
                    <a:pt x="1565154" y="1905000"/>
                  </a:lnTo>
                  <a:lnTo>
                    <a:pt x="1603145" y="1879600"/>
                  </a:lnTo>
                  <a:lnTo>
                    <a:pt x="1639978" y="1854200"/>
                  </a:lnTo>
                  <a:lnTo>
                    <a:pt x="1675604" y="1828800"/>
                  </a:lnTo>
                  <a:lnTo>
                    <a:pt x="1709973" y="1803400"/>
                  </a:lnTo>
                  <a:lnTo>
                    <a:pt x="1743037" y="1765300"/>
                  </a:lnTo>
                  <a:lnTo>
                    <a:pt x="1774746" y="1739900"/>
                  </a:lnTo>
                  <a:lnTo>
                    <a:pt x="1805050" y="1701800"/>
                  </a:lnTo>
                  <a:lnTo>
                    <a:pt x="1833901" y="1663700"/>
                  </a:lnTo>
                  <a:lnTo>
                    <a:pt x="1861248" y="1638300"/>
                  </a:lnTo>
                  <a:lnTo>
                    <a:pt x="1887042" y="1600200"/>
                  </a:lnTo>
                  <a:lnTo>
                    <a:pt x="1911234" y="1562100"/>
                  </a:lnTo>
                  <a:lnTo>
                    <a:pt x="1933775" y="1524000"/>
                  </a:lnTo>
                  <a:lnTo>
                    <a:pt x="1954614" y="1473200"/>
                  </a:lnTo>
                  <a:lnTo>
                    <a:pt x="1973704" y="1435100"/>
                  </a:lnTo>
                  <a:lnTo>
                    <a:pt x="1990994" y="1397000"/>
                  </a:lnTo>
                  <a:lnTo>
                    <a:pt x="2006434" y="1358900"/>
                  </a:lnTo>
                  <a:lnTo>
                    <a:pt x="2019976" y="1308100"/>
                  </a:lnTo>
                  <a:lnTo>
                    <a:pt x="2031571" y="1270000"/>
                  </a:lnTo>
                  <a:lnTo>
                    <a:pt x="2041168" y="1219200"/>
                  </a:lnTo>
                  <a:lnTo>
                    <a:pt x="2048718" y="1168400"/>
                  </a:lnTo>
                  <a:lnTo>
                    <a:pt x="2054172" y="1130300"/>
                  </a:lnTo>
                  <a:lnTo>
                    <a:pt x="2057481" y="1079500"/>
                  </a:lnTo>
                  <a:lnTo>
                    <a:pt x="2058595" y="1028700"/>
                  </a:lnTo>
                  <a:lnTo>
                    <a:pt x="2057481" y="977900"/>
                  </a:lnTo>
                  <a:lnTo>
                    <a:pt x="2054172" y="939800"/>
                  </a:lnTo>
                  <a:lnTo>
                    <a:pt x="2048718" y="889000"/>
                  </a:lnTo>
                  <a:lnTo>
                    <a:pt x="2041168" y="838200"/>
                  </a:lnTo>
                  <a:lnTo>
                    <a:pt x="2031571" y="800100"/>
                  </a:lnTo>
                  <a:lnTo>
                    <a:pt x="2019976" y="749300"/>
                  </a:lnTo>
                  <a:lnTo>
                    <a:pt x="2006434" y="711200"/>
                  </a:lnTo>
                  <a:lnTo>
                    <a:pt x="1990994" y="660400"/>
                  </a:lnTo>
                  <a:lnTo>
                    <a:pt x="1973704" y="622300"/>
                  </a:lnTo>
                  <a:lnTo>
                    <a:pt x="1954614" y="584200"/>
                  </a:lnTo>
                  <a:lnTo>
                    <a:pt x="1933775" y="546100"/>
                  </a:lnTo>
                  <a:lnTo>
                    <a:pt x="1911234" y="508000"/>
                  </a:lnTo>
                  <a:lnTo>
                    <a:pt x="1887042" y="469900"/>
                  </a:lnTo>
                  <a:lnTo>
                    <a:pt x="1861248" y="431800"/>
                  </a:lnTo>
                  <a:lnTo>
                    <a:pt x="1833901" y="393700"/>
                  </a:lnTo>
                  <a:lnTo>
                    <a:pt x="1805050" y="355600"/>
                  </a:lnTo>
                  <a:lnTo>
                    <a:pt x="1774746" y="330200"/>
                  </a:lnTo>
                  <a:lnTo>
                    <a:pt x="1743037" y="292100"/>
                  </a:lnTo>
                  <a:lnTo>
                    <a:pt x="1709973" y="266700"/>
                  </a:lnTo>
                  <a:lnTo>
                    <a:pt x="1675604" y="228600"/>
                  </a:lnTo>
                  <a:lnTo>
                    <a:pt x="1639978" y="203200"/>
                  </a:lnTo>
                  <a:lnTo>
                    <a:pt x="1603145" y="177800"/>
                  </a:lnTo>
                  <a:lnTo>
                    <a:pt x="1565154" y="152400"/>
                  </a:lnTo>
                  <a:lnTo>
                    <a:pt x="1526056" y="139700"/>
                  </a:lnTo>
                  <a:lnTo>
                    <a:pt x="1485898" y="114300"/>
                  </a:lnTo>
                  <a:lnTo>
                    <a:pt x="1444731" y="88900"/>
                  </a:lnTo>
                  <a:lnTo>
                    <a:pt x="1359567" y="63500"/>
                  </a:lnTo>
                  <a:lnTo>
                    <a:pt x="1179300" y="12700"/>
                  </a:lnTo>
                  <a:lnTo>
                    <a:pt x="1228239" y="12700"/>
                  </a:lnTo>
                  <a:lnTo>
                    <a:pt x="1364300" y="50800"/>
                  </a:lnTo>
                  <a:lnTo>
                    <a:pt x="1450729" y="76200"/>
                  </a:lnTo>
                  <a:lnTo>
                    <a:pt x="1492510" y="101600"/>
                  </a:lnTo>
                  <a:lnTo>
                    <a:pt x="1533269" y="114300"/>
                  </a:lnTo>
                  <a:lnTo>
                    <a:pt x="1572953" y="139700"/>
                  </a:lnTo>
                  <a:lnTo>
                    <a:pt x="1611515" y="165100"/>
                  </a:lnTo>
                  <a:lnTo>
                    <a:pt x="1648903" y="190500"/>
                  </a:lnTo>
                  <a:lnTo>
                    <a:pt x="1685066" y="215900"/>
                  </a:lnTo>
                  <a:lnTo>
                    <a:pt x="1719956" y="254000"/>
                  </a:lnTo>
                  <a:lnTo>
                    <a:pt x="1753521" y="279400"/>
                  </a:lnTo>
                  <a:lnTo>
                    <a:pt x="1785711" y="317500"/>
                  </a:lnTo>
                  <a:lnTo>
                    <a:pt x="1816477" y="342900"/>
                  </a:lnTo>
                  <a:lnTo>
                    <a:pt x="1845767" y="381000"/>
                  </a:lnTo>
                  <a:lnTo>
                    <a:pt x="1873532" y="419100"/>
                  </a:lnTo>
                  <a:lnTo>
                    <a:pt x="1899721" y="457200"/>
                  </a:lnTo>
                  <a:lnTo>
                    <a:pt x="1924284" y="495300"/>
                  </a:lnTo>
                  <a:lnTo>
                    <a:pt x="1947170" y="533400"/>
                  </a:lnTo>
                  <a:lnTo>
                    <a:pt x="1968330" y="571500"/>
                  </a:lnTo>
                  <a:lnTo>
                    <a:pt x="1987714" y="622300"/>
                  </a:lnTo>
                  <a:lnTo>
                    <a:pt x="2005270" y="660400"/>
                  </a:lnTo>
                  <a:lnTo>
                    <a:pt x="2020950" y="698500"/>
                  </a:lnTo>
                  <a:lnTo>
                    <a:pt x="2034701" y="749300"/>
                  </a:lnTo>
                  <a:lnTo>
                    <a:pt x="2046475" y="787400"/>
                  </a:lnTo>
                  <a:lnTo>
                    <a:pt x="2056221" y="838200"/>
                  </a:lnTo>
                  <a:lnTo>
                    <a:pt x="2063889" y="889000"/>
                  </a:lnTo>
                  <a:lnTo>
                    <a:pt x="2069428" y="939800"/>
                  </a:lnTo>
                  <a:lnTo>
                    <a:pt x="2072788" y="977900"/>
                  </a:lnTo>
                  <a:lnTo>
                    <a:pt x="2073919" y="1028700"/>
                  </a:lnTo>
                  <a:lnTo>
                    <a:pt x="2072788" y="1079500"/>
                  </a:lnTo>
                  <a:lnTo>
                    <a:pt x="2069428" y="1130300"/>
                  </a:lnTo>
                  <a:lnTo>
                    <a:pt x="2063889" y="1181100"/>
                  </a:lnTo>
                  <a:lnTo>
                    <a:pt x="2056221" y="1219200"/>
                  </a:lnTo>
                  <a:lnTo>
                    <a:pt x="2046475" y="1270000"/>
                  </a:lnTo>
                  <a:lnTo>
                    <a:pt x="2034701" y="1308100"/>
                  </a:lnTo>
                  <a:lnTo>
                    <a:pt x="2020950" y="1358900"/>
                  </a:lnTo>
                  <a:lnTo>
                    <a:pt x="2005270" y="1397000"/>
                  </a:lnTo>
                  <a:lnTo>
                    <a:pt x="1987714" y="1447800"/>
                  </a:lnTo>
                  <a:lnTo>
                    <a:pt x="1968330" y="1485900"/>
                  </a:lnTo>
                  <a:lnTo>
                    <a:pt x="1947170" y="1524000"/>
                  </a:lnTo>
                  <a:lnTo>
                    <a:pt x="1924284" y="1562100"/>
                  </a:lnTo>
                  <a:lnTo>
                    <a:pt x="1899721" y="1600200"/>
                  </a:lnTo>
                  <a:lnTo>
                    <a:pt x="1873532" y="1638300"/>
                  </a:lnTo>
                  <a:lnTo>
                    <a:pt x="1845767" y="1676400"/>
                  </a:lnTo>
                  <a:lnTo>
                    <a:pt x="1816477" y="1714500"/>
                  </a:lnTo>
                  <a:lnTo>
                    <a:pt x="1785711" y="1752600"/>
                  </a:lnTo>
                  <a:lnTo>
                    <a:pt x="1753521" y="1778000"/>
                  </a:lnTo>
                  <a:lnTo>
                    <a:pt x="1719956" y="1816100"/>
                  </a:lnTo>
                  <a:lnTo>
                    <a:pt x="1685066" y="1841500"/>
                  </a:lnTo>
                  <a:lnTo>
                    <a:pt x="1648903" y="1866900"/>
                  </a:lnTo>
                  <a:lnTo>
                    <a:pt x="1611515" y="1892300"/>
                  </a:lnTo>
                  <a:lnTo>
                    <a:pt x="1572953" y="1917700"/>
                  </a:lnTo>
                  <a:lnTo>
                    <a:pt x="1533269" y="1943100"/>
                  </a:lnTo>
                  <a:lnTo>
                    <a:pt x="1492510" y="1955800"/>
                  </a:lnTo>
                  <a:lnTo>
                    <a:pt x="1450729" y="1981200"/>
                  </a:lnTo>
                  <a:lnTo>
                    <a:pt x="1407976" y="1993900"/>
                  </a:lnTo>
                  <a:lnTo>
                    <a:pt x="1364300" y="2019300"/>
                  </a:lnTo>
                  <a:lnTo>
                    <a:pt x="1274381" y="2044700"/>
                  </a:lnTo>
                  <a:close/>
                </a:path>
                <a:path w="2074544" h="2070100">
                  <a:moveTo>
                    <a:pt x="988931" y="2057400"/>
                  </a:moveTo>
                  <a:lnTo>
                    <a:pt x="892543" y="2057400"/>
                  </a:lnTo>
                  <a:lnTo>
                    <a:pt x="845680" y="2044700"/>
                  </a:lnTo>
                  <a:lnTo>
                    <a:pt x="941468" y="2044700"/>
                  </a:lnTo>
                  <a:lnTo>
                    <a:pt x="988931" y="2057400"/>
                  </a:lnTo>
                  <a:close/>
                </a:path>
                <a:path w="2074544" h="2070100">
                  <a:moveTo>
                    <a:pt x="1181376" y="2057400"/>
                  </a:moveTo>
                  <a:lnTo>
                    <a:pt x="1084988" y="2057400"/>
                  </a:lnTo>
                  <a:lnTo>
                    <a:pt x="1132451" y="2044700"/>
                  </a:lnTo>
                  <a:lnTo>
                    <a:pt x="1228239" y="2044700"/>
                  </a:lnTo>
                  <a:lnTo>
                    <a:pt x="1181376" y="2057400"/>
                  </a:lnTo>
                  <a:close/>
                </a:path>
                <a:path w="2074544" h="2070100">
                  <a:moveTo>
                    <a:pt x="1085686" y="2070100"/>
                  </a:moveTo>
                  <a:lnTo>
                    <a:pt x="988233" y="2070100"/>
                  </a:lnTo>
                  <a:lnTo>
                    <a:pt x="940078" y="2057400"/>
                  </a:lnTo>
                  <a:lnTo>
                    <a:pt x="1133841" y="2057400"/>
                  </a:lnTo>
                  <a:lnTo>
                    <a:pt x="1085686" y="207010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7769" y="1554503"/>
              <a:ext cx="5238749" cy="6000749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876" y="1699245"/>
            <a:ext cx="5305424" cy="60007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4567" y="8141657"/>
            <a:ext cx="4943474" cy="167639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970065" y="1555774"/>
            <a:ext cx="11553825" cy="8503285"/>
            <a:chOff x="3970065" y="1555774"/>
            <a:chExt cx="11553825" cy="850328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9090" y="3782862"/>
              <a:ext cx="5324474" cy="154304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127431" y="5313833"/>
              <a:ext cx="5200015" cy="492759"/>
            </a:xfrm>
            <a:custGeom>
              <a:avLst/>
              <a:gdLst/>
              <a:ahLst/>
              <a:cxnLst/>
              <a:rect l="l" t="t" r="r" b="b"/>
              <a:pathLst>
                <a:path w="5200015" h="492760">
                  <a:moveTo>
                    <a:pt x="5199806" y="0"/>
                  </a:moveTo>
                  <a:lnTo>
                    <a:pt x="5199806" y="263965"/>
                  </a:lnTo>
                  <a:lnTo>
                    <a:pt x="5195161" y="310036"/>
                  </a:lnTo>
                  <a:lnTo>
                    <a:pt x="5181841" y="352947"/>
                  </a:lnTo>
                  <a:lnTo>
                    <a:pt x="5160764" y="391778"/>
                  </a:lnTo>
                  <a:lnTo>
                    <a:pt x="5132850" y="425610"/>
                  </a:lnTo>
                  <a:lnTo>
                    <a:pt x="5099018" y="453524"/>
                  </a:lnTo>
                  <a:lnTo>
                    <a:pt x="5060187" y="474601"/>
                  </a:lnTo>
                  <a:lnTo>
                    <a:pt x="5017277" y="487921"/>
                  </a:lnTo>
                  <a:lnTo>
                    <a:pt x="4971206" y="492565"/>
                  </a:lnTo>
                  <a:lnTo>
                    <a:pt x="0" y="492565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127431" y="5549224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342899" y="514349"/>
                  </a:moveTo>
                  <a:lnTo>
                    <a:pt x="0" y="257174"/>
                  </a:lnTo>
                  <a:lnTo>
                    <a:pt x="342899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055790" y="3043145"/>
              <a:ext cx="5167630" cy="3206750"/>
            </a:xfrm>
            <a:custGeom>
              <a:avLst/>
              <a:gdLst/>
              <a:ahLst/>
              <a:cxnLst/>
              <a:rect l="l" t="t" r="r" b="b"/>
              <a:pathLst>
                <a:path w="5167630" h="3206750">
                  <a:moveTo>
                    <a:pt x="0" y="3206209"/>
                  </a:moveTo>
                  <a:lnTo>
                    <a:pt x="0" y="2703580"/>
                  </a:lnTo>
                  <a:lnTo>
                    <a:pt x="4644" y="2657509"/>
                  </a:lnTo>
                  <a:lnTo>
                    <a:pt x="17964" y="2614598"/>
                  </a:lnTo>
                  <a:lnTo>
                    <a:pt x="39041" y="2575767"/>
                  </a:lnTo>
                  <a:lnTo>
                    <a:pt x="66955" y="2541935"/>
                  </a:lnTo>
                  <a:lnTo>
                    <a:pt x="100787" y="2514021"/>
                  </a:lnTo>
                  <a:lnTo>
                    <a:pt x="139618" y="2492944"/>
                  </a:lnTo>
                  <a:lnTo>
                    <a:pt x="182529" y="2479624"/>
                  </a:lnTo>
                  <a:lnTo>
                    <a:pt x="228599" y="2474980"/>
                  </a:lnTo>
                  <a:lnTo>
                    <a:pt x="1400046" y="2474980"/>
                  </a:lnTo>
                  <a:lnTo>
                    <a:pt x="1446117" y="2470335"/>
                  </a:lnTo>
                  <a:lnTo>
                    <a:pt x="1489028" y="2457015"/>
                  </a:lnTo>
                  <a:lnTo>
                    <a:pt x="1527859" y="2435938"/>
                  </a:lnTo>
                  <a:lnTo>
                    <a:pt x="1561691" y="2408024"/>
                  </a:lnTo>
                  <a:lnTo>
                    <a:pt x="1589605" y="2374192"/>
                  </a:lnTo>
                  <a:lnTo>
                    <a:pt x="1610682" y="2335361"/>
                  </a:lnTo>
                  <a:lnTo>
                    <a:pt x="1624002" y="2292450"/>
                  </a:lnTo>
                  <a:lnTo>
                    <a:pt x="1628646" y="2246380"/>
                  </a:lnTo>
                  <a:lnTo>
                    <a:pt x="1628646" y="228599"/>
                  </a:lnTo>
                  <a:lnTo>
                    <a:pt x="1633291" y="182529"/>
                  </a:lnTo>
                  <a:lnTo>
                    <a:pt x="1646611" y="139618"/>
                  </a:lnTo>
                  <a:lnTo>
                    <a:pt x="1667687" y="100787"/>
                  </a:lnTo>
                  <a:lnTo>
                    <a:pt x="1695602" y="66955"/>
                  </a:lnTo>
                  <a:lnTo>
                    <a:pt x="1729434" y="39041"/>
                  </a:lnTo>
                  <a:lnTo>
                    <a:pt x="1768265" y="17964"/>
                  </a:lnTo>
                  <a:lnTo>
                    <a:pt x="1811175" y="4644"/>
                  </a:lnTo>
                  <a:lnTo>
                    <a:pt x="1857246" y="0"/>
                  </a:lnTo>
                  <a:lnTo>
                    <a:pt x="4938523" y="0"/>
                  </a:lnTo>
                  <a:lnTo>
                    <a:pt x="4984593" y="4644"/>
                  </a:lnTo>
                  <a:lnTo>
                    <a:pt x="5027504" y="17964"/>
                  </a:lnTo>
                  <a:lnTo>
                    <a:pt x="5066335" y="39041"/>
                  </a:lnTo>
                  <a:lnTo>
                    <a:pt x="5100167" y="66955"/>
                  </a:lnTo>
                  <a:lnTo>
                    <a:pt x="5128081" y="100787"/>
                  </a:lnTo>
                  <a:lnTo>
                    <a:pt x="5149158" y="139618"/>
                  </a:lnTo>
                  <a:lnTo>
                    <a:pt x="5162478" y="182529"/>
                  </a:lnTo>
                  <a:lnTo>
                    <a:pt x="5167123" y="228599"/>
                  </a:lnTo>
                  <a:lnTo>
                    <a:pt x="5167123" y="653995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965738" y="3354240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514349" y="0"/>
                  </a:moveTo>
                  <a:lnTo>
                    <a:pt x="257174" y="342899"/>
                  </a:lnTo>
                  <a:lnTo>
                    <a:pt x="0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67141" y="1898674"/>
              <a:ext cx="7715250" cy="3244850"/>
            </a:xfrm>
            <a:custGeom>
              <a:avLst/>
              <a:gdLst/>
              <a:ahLst/>
              <a:cxnLst/>
              <a:rect l="l" t="t" r="r" b="b"/>
              <a:pathLst>
                <a:path w="7715250" h="3244850">
                  <a:moveTo>
                    <a:pt x="0" y="3244827"/>
                  </a:moveTo>
                  <a:lnTo>
                    <a:pt x="497514" y="3244827"/>
                  </a:lnTo>
                  <a:lnTo>
                    <a:pt x="543585" y="3240182"/>
                  </a:lnTo>
                  <a:lnTo>
                    <a:pt x="586495" y="3226862"/>
                  </a:lnTo>
                  <a:lnTo>
                    <a:pt x="625326" y="3205785"/>
                  </a:lnTo>
                  <a:lnTo>
                    <a:pt x="659158" y="3177871"/>
                  </a:lnTo>
                  <a:lnTo>
                    <a:pt x="687072" y="3144039"/>
                  </a:lnTo>
                  <a:lnTo>
                    <a:pt x="708149" y="3105208"/>
                  </a:lnTo>
                  <a:lnTo>
                    <a:pt x="721469" y="3062297"/>
                  </a:lnTo>
                  <a:lnTo>
                    <a:pt x="726114" y="3016227"/>
                  </a:lnTo>
                  <a:lnTo>
                    <a:pt x="726114" y="228599"/>
                  </a:lnTo>
                  <a:lnTo>
                    <a:pt x="730758" y="182529"/>
                  </a:lnTo>
                  <a:lnTo>
                    <a:pt x="744078" y="139618"/>
                  </a:lnTo>
                  <a:lnTo>
                    <a:pt x="765155" y="100787"/>
                  </a:lnTo>
                  <a:lnTo>
                    <a:pt x="793069" y="66955"/>
                  </a:lnTo>
                  <a:lnTo>
                    <a:pt x="826901" y="39041"/>
                  </a:lnTo>
                  <a:lnTo>
                    <a:pt x="865732" y="17964"/>
                  </a:lnTo>
                  <a:lnTo>
                    <a:pt x="908643" y="4644"/>
                  </a:lnTo>
                  <a:lnTo>
                    <a:pt x="954714" y="0"/>
                  </a:lnTo>
                  <a:lnTo>
                    <a:pt x="7714901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039143" y="1641499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0" y="0"/>
                  </a:moveTo>
                  <a:lnTo>
                    <a:pt x="342899" y="257174"/>
                  </a:lnTo>
                  <a:lnTo>
                    <a:pt x="0" y="51434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143999" y="6410836"/>
              <a:ext cx="6294120" cy="1645285"/>
            </a:xfrm>
            <a:custGeom>
              <a:avLst/>
              <a:gdLst/>
              <a:ahLst/>
              <a:cxnLst/>
              <a:rect l="l" t="t" r="r" b="b"/>
              <a:pathLst>
                <a:path w="6294119" h="1645284">
                  <a:moveTo>
                    <a:pt x="6293732" y="0"/>
                  </a:moveTo>
                  <a:lnTo>
                    <a:pt x="6293732" y="596342"/>
                  </a:lnTo>
                  <a:lnTo>
                    <a:pt x="6289087" y="642413"/>
                  </a:lnTo>
                  <a:lnTo>
                    <a:pt x="6275767" y="685324"/>
                  </a:lnTo>
                  <a:lnTo>
                    <a:pt x="6254691" y="724155"/>
                  </a:lnTo>
                  <a:lnTo>
                    <a:pt x="6226776" y="757987"/>
                  </a:lnTo>
                  <a:lnTo>
                    <a:pt x="6192944" y="785901"/>
                  </a:lnTo>
                  <a:lnTo>
                    <a:pt x="6154113" y="806978"/>
                  </a:lnTo>
                  <a:lnTo>
                    <a:pt x="6111203" y="820298"/>
                  </a:lnTo>
                  <a:lnTo>
                    <a:pt x="6065132" y="824942"/>
                  </a:lnTo>
                  <a:lnTo>
                    <a:pt x="228599" y="824942"/>
                  </a:lnTo>
                  <a:lnTo>
                    <a:pt x="182529" y="829587"/>
                  </a:lnTo>
                  <a:lnTo>
                    <a:pt x="139618" y="842907"/>
                  </a:lnTo>
                  <a:lnTo>
                    <a:pt x="100787" y="863983"/>
                  </a:lnTo>
                  <a:lnTo>
                    <a:pt x="66955" y="891898"/>
                  </a:lnTo>
                  <a:lnTo>
                    <a:pt x="39041" y="925730"/>
                  </a:lnTo>
                  <a:lnTo>
                    <a:pt x="17964" y="964561"/>
                  </a:lnTo>
                  <a:lnTo>
                    <a:pt x="4644" y="1007471"/>
                  </a:lnTo>
                  <a:lnTo>
                    <a:pt x="0" y="1053542"/>
                  </a:lnTo>
                  <a:lnTo>
                    <a:pt x="0" y="164509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86824" y="7713027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514349" y="0"/>
                  </a:moveTo>
                  <a:lnTo>
                    <a:pt x="257174" y="342899"/>
                  </a:lnTo>
                  <a:lnTo>
                    <a:pt x="0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000501" y="7637067"/>
              <a:ext cx="4088765" cy="2336165"/>
            </a:xfrm>
            <a:custGeom>
              <a:avLst/>
              <a:gdLst/>
              <a:ahLst/>
              <a:cxnLst/>
              <a:rect l="l" t="t" r="r" b="b"/>
              <a:pathLst>
                <a:path w="4088765" h="2336165">
                  <a:moveTo>
                    <a:pt x="0" y="2180642"/>
                  </a:moveTo>
                  <a:lnTo>
                    <a:pt x="0" y="2258219"/>
                  </a:lnTo>
                  <a:lnTo>
                    <a:pt x="6096" y="2288415"/>
                  </a:lnTo>
                  <a:lnTo>
                    <a:pt x="22721" y="2313074"/>
                  </a:lnTo>
                  <a:lnTo>
                    <a:pt x="47380" y="2329699"/>
                  </a:lnTo>
                  <a:lnTo>
                    <a:pt x="77576" y="2335795"/>
                  </a:lnTo>
                  <a:lnTo>
                    <a:pt x="3860139" y="2335795"/>
                  </a:lnTo>
                  <a:lnTo>
                    <a:pt x="3906210" y="2331151"/>
                  </a:lnTo>
                  <a:lnTo>
                    <a:pt x="3949121" y="2317831"/>
                  </a:lnTo>
                  <a:lnTo>
                    <a:pt x="3987952" y="2296754"/>
                  </a:lnTo>
                  <a:lnTo>
                    <a:pt x="4021784" y="2268840"/>
                  </a:lnTo>
                  <a:lnTo>
                    <a:pt x="4049698" y="2235008"/>
                  </a:lnTo>
                  <a:lnTo>
                    <a:pt x="4070775" y="2196177"/>
                  </a:lnTo>
                  <a:lnTo>
                    <a:pt x="4084095" y="2153266"/>
                  </a:lnTo>
                  <a:lnTo>
                    <a:pt x="4088739" y="2107195"/>
                  </a:lnTo>
                  <a:lnTo>
                    <a:pt x="4088739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832066" y="7637067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0" y="342899"/>
                  </a:moveTo>
                  <a:lnTo>
                    <a:pt x="257174" y="0"/>
                  </a:lnTo>
                  <a:lnTo>
                    <a:pt x="514349" y="34289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27431" y="6963959"/>
              <a:ext cx="3780154" cy="312420"/>
            </a:xfrm>
            <a:custGeom>
              <a:avLst/>
              <a:gdLst/>
              <a:ahLst/>
              <a:cxnLst/>
              <a:rect l="l" t="t" r="r" b="b"/>
              <a:pathLst>
                <a:path w="3780154" h="312420">
                  <a:moveTo>
                    <a:pt x="3779841" y="312283"/>
                  </a:moveTo>
                  <a:lnTo>
                    <a:pt x="3779841" y="156141"/>
                  </a:lnTo>
                  <a:lnTo>
                    <a:pt x="3776813" y="125537"/>
                  </a:lnTo>
                  <a:lnTo>
                    <a:pt x="3753607" y="69514"/>
                  </a:lnTo>
                  <a:lnTo>
                    <a:pt x="3710326" y="26233"/>
                  </a:lnTo>
                  <a:lnTo>
                    <a:pt x="3654303" y="3027"/>
                  </a:lnTo>
                  <a:lnTo>
                    <a:pt x="3623699" y="0"/>
                  </a:lnTo>
                  <a:lnTo>
                    <a:pt x="0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27431" y="6706784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342899" y="514349"/>
                  </a:moveTo>
                  <a:lnTo>
                    <a:pt x="0" y="257174"/>
                  </a:lnTo>
                  <a:lnTo>
                    <a:pt x="342899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674853" y="6410832"/>
              <a:ext cx="539115" cy="407034"/>
            </a:xfrm>
            <a:custGeom>
              <a:avLst/>
              <a:gdLst/>
              <a:ahLst/>
              <a:cxnLst/>
              <a:rect l="l" t="t" r="r" b="b"/>
              <a:pathLst>
                <a:path w="539115" h="407034">
                  <a:moveTo>
                    <a:pt x="538708" y="47891"/>
                  </a:moveTo>
                  <a:lnTo>
                    <a:pt x="490816" y="0"/>
                  </a:lnTo>
                  <a:lnTo>
                    <a:pt x="179565" y="311264"/>
                  </a:lnTo>
                  <a:lnTo>
                    <a:pt x="47879" y="179578"/>
                  </a:lnTo>
                  <a:lnTo>
                    <a:pt x="0" y="227457"/>
                  </a:lnTo>
                  <a:lnTo>
                    <a:pt x="131686" y="359143"/>
                  </a:lnTo>
                  <a:lnTo>
                    <a:pt x="179565" y="407022"/>
                  </a:lnTo>
                  <a:lnTo>
                    <a:pt x="227457" y="359143"/>
                  </a:lnTo>
                  <a:lnTo>
                    <a:pt x="538708" y="47891"/>
                  </a:lnTo>
                  <a:close/>
                </a:path>
              </a:pathLst>
            </a:custGeom>
            <a:solidFill>
              <a:srgbClr val="00BE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533852" y="2620542"/>
              <a:ext cx="457834" cy="5390515"/>
            </a:xfrm>
            <a:custGeom>
              <a:avLst/>
              <a:gdLst/>
              <a:ahLst/>
              <a:cxnLst/>
              <a:rect l="l" t="t" r="r" b="b"/>
              <a:pathLst>
                <a:path w="457834" h="5390515">
                  <a:moveTo>
                    <a:pt x="457339" y="4948694"/>
                  </a:moveTo>
                  <a:lnTo>
                    <a:pt x="456184" y="4942776"/>
                  </a:lnTo>
                  <a:lnTo>
                    <a:pt x="452729" y="4937569"/>
                  </a:lnTo>
                  <a:lnTo>
                    <a:pt x="447522" y="4934115"/>
                  </a:lnTo>
                  <a:lnTo>
                    <a:pt x="441604" y="4932959"/>
                  </a:lnTo>
                  <a:lnTo>
                    <a:pt x="435686" y="4934115"/>
                  </a:lnTo>
                  <a:lnTo>
                    <a:pt x="430491" y="4937569"/>
                  </a:lnTo>
                  <a:lnTo>
                    <a:pt x="228676" y="5139385"/>
                  </a:lnTo>
                  <a:lnTo>
                    <a:pt x="26847" y="4937569"/>
                  </a:lnTo>
                  <a:lnTo>
                    <a:pt x="21640" y="4934115"/>
                  </a:lnTo>
                  <a:lnTo>
                    <a:pt x="15722" y="4932959"/>
                  </a:lnTo>
                  <a:lnTo>
                    <a:pt x="9804" y="4934115"/>
                  </a:lnTo>
                  <a:lnTo>
                    <a:pt x="4610" y="4937569"/>
                  </a:lnTo>
                  <a:lnTo>
                    <a:pt x="1155" y="4942776"/>
                  </a:lnTo>
                  <a:lnTo>
                    <a:pt x="0" y="4948694"/>
                  </a:lnTo>
                  <a:lnTo>
                    <a:pt x="1155" y="4954613"/>
                  </a:lnTo>
                  <a:lnTo>
                    <a:pt x="4610" y="4959820"/>
                  </a:lnTo>
                  <a:lnTo>
                    <a:pt x="206425" y="5161635"/>
                  </a:lnTo>
                  <a:lnTo>
                    <a:pt x="4610" y="5363451"/>
                  </a:lnTo>
                  <a:lnTo>
                    <a:pt x="1155" y="5368645"/>
                  </a:lnTo>
                  <a:lnTo>
                    <a:pt x="0" y="5374564"/>
                  </a:lnTo>
                  <a:lnTo>
                    <a:pt x="1155" y="5380482"/>
                  </a:lnTo>
                  <a:lnTo>
                    <a:pt x="4610" y="5385689"/>
                  </a:lnTo>
                  <a:lnTo>
                    <a:pt x="7683" y="5388762"/>
                  </a:lnTo>
                  <a:lnTo>
                    <a:pt x="11709" y="5390299"/>
                  </a:lnTo>
                  <a:lnTo>
                    <a:pt x="19748" y="5390299"/>
                  </a:lnTo>
                  <a:lnTo>
                    <a:pt x="23774" y="5388762"/>
                  </a:lnTo>
                  <a:lnTo>
                    <a:pt x="228663" y="5183873"/>
                  </a:lnTo>
                  <a:lnTo>
                    <a:pt x="433552" y="5388762"/>
                  </a:lnTo>
                  <a:lnTo>
                    <a:pt x="437578" y="5390299"/>
                  </a:lnTo>
                  <a:lnTo>
                    <a:pt x="445630" y="5390299"/>
                  </a:lnTo>
                  <a:lnTo>
                    <a:pt x="449656" y="5388762"/>
                  </a:lnTo>
                  <a:lnTo>
                    <a:pt x="452729" y="5385689"/>
                  </a:lnTo>
                  <a:lnTo>
                    <a:pt x="456184" y="5380482"/>
                  </a:lnTo>
                  <a:lnTo>
                    <a:pt x="457339" y="5374564"/>
                  </a:lnTo>
                  <a:lnTo>
                    <a:pt x="456184" y="5368645"/>
                  </a:lnTo>
                  <a:lnTo>
                    <a:pt x="452729" y="5363451"/>
                  </a:lnTo>
                  <a:lnTo>
                    <a:pt x="250913" y="5161635"/>
                  </a:lnTo>
                  <a:lnTo>
                    <a:pt x="452729" y="4959820"/>
                  </a:lnTo>
                  <a:lnTo>
                    <a:pt x="456184" y="4954613"/>
                  </a:lnTo>
                  <a:lnTo>
                    <a:pt x="457339" y="4948694"/>
                  </a:lnTo>
                  <a:close/>
                </a:path>
                <a:path w="457834" h="5390515">
                  <a:moveTo>
                    <a:pt x="457339" y="15735"/>
                  </a:moveTo>
                  <a:lnTo>
                    <a:pt x="456184" y="9817"/>
                  </a:lnTo>
                  <a:lnTo>
                    <a:pt x="452729" y="4610"/>
                  </a:lnTo>
                  <a:lnTo>
                    <a:pt x="447522" y="1155"/>
                  </a:lnTo>
                  <a:lnTo>
                    <a:pt x="441604" y="0"/>
                  </a:lnTo>
                  <a:lnTo>
                    <a:pt x="435686" y="1155"/>
                  </a:lnTo>
                  <a:lnTo>
                    <a:pt x="430491" y="4610"/>
                  </a:lnTo>
                  <a:lnTo>
                    <a:pt x="228676" y="206425"/>
                  </a:lnTo>
                  <a:lnTo>
                    <a:pt x="26847" y="4610"/>
                  </a:lnTo>
                  <a:lnTo>
                    <a:pt x="21640" y="1155"/>
                  </a:lnTo>
                  <a:lnTo>
                    <a:pt x="15722" y="0"/>
                  </a:lnTo>
                  <a:lnTo>
                    <a:pt x="9804" y="1155"/>
                  </a:lnTo>
                  <a:lnTo>
                    <a:pt x="4610" y="4610"/>
                  </a:lnTo>
                  <a:lnTo>
                    <a:pt x="1155" y="9817"/>
                  </a:lnTo>
                  <a:lnTo>
                    <a:pt x="0" y="15735"/>
                  </a:lnTo>
                  <a:lnTo>
                    <a:pt x="1155" y="21653"/>
                  </a:lnTo>
                  <a:lnTo>
                    <a:pt x="4610" y="26847"/>
                  </a:lnTo>
                  <a:lnTo>
                    <a:pt x="206425" y="228676"/>
                  </a:lnTo>
                  <a:lnTo>
                    <a:pt x="4610" y="430479"/>
                  </a:lnTo>
                  <a:lnTo>
                    <a:pt x="1155" y="435686"/>
                  </a:lnTo>
                  <a:lnTo>
                    <a:pt x="0" y="441604"/>
                  </a:lnTo>
                  <a:lnTo>
                    <a:pt x="1155" y="447522"/>
                  </a:lnTo>
                  <a:lnTo>
                    <a:pt x="4610" y="452729"/>
                  </a:lnTo>
                  <a:lnTo>
                    <a:pt x="7683" y="455803"/>
                  </a:lnTo>
                  <a:lnTo>
                    <a:pt x="11709" y="457339"/>
                  </a:lnTo>
                  <a:lnTo>
                    <a:pt x="19748" y="457339"/>
                  </a:lnTo>
                  <a:lnTo>
                    <a:pt x="23774" y="455803"/>
                  </a:lnTo>
                  <a:lnTo>
                    <a:pt x="228663" y="250913"/>
                  </a:lnTo>
                  <a:lnTo>
                    <a:pt x="433552" y="455803"/>
                  </a:lnTo>
                  <a:lnTo>
                    <a:pt x="437578" y="457339"/>
                  </a:lnTo>
                  <a:lnTo>
                    <a:pt x="445630" y="457339"/>
                  </a:lnTo>
                  <a:lnTo>
                    <a:pt x="449656" y="455803"/>
                  </a:lnTo>
                  <a:lnTo>
                    <a:pt x="452729" y="452729"/>
                  </a:lnTo>
                  <a:lnTo>
                    <a:pt x="456184" y="447522"/>
                  </a:lnTo>
                  <a:lnTo>
                    <a:pt x="457339" y="441604"/>
                  </a:lnTo>
                  <a:lnTo>
                    <a:pt x="456184" y="435686"/>
                  </a:lnTo>
                  <a:lnTo>
                    <a:pt x="452729" y="430479"/>
                  </a:lnTo>
                  <a:lnTo>
                    <a:pt x="250913" y="228676"/>
                  </a:lnTo>
                  <a:lnTo>
                    <a:pt x="452729" y="26847"/>
                  </a:lnTo>
                  <a:lnTo>
                    <a:pt x="456184" y="21653"/>
                  </a:lnTo>
                  <a:lnTo>
                    <a:pt x="457339" y="15735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8669" rIns="0" bIns="0" rtlCol="0" vert="horz">
            <a:spAutoFit/>
          </a:bodyPr>
          <a:lstStyle/>
          <a:p>
            <a:pPr marL="347980">
              <a:lnSpc>
                <a:spcPct val="100000"/>
              </a:lnSpc>
              <a:spcBef>
                <a:spcPts val="120"/>
              </a:spcBef>
            </a:pPr>
            <a:r>
              <a:rPr dirty="0" sz="4950">
                <a:solidFill>
                  <a:srgbClr val="ECECF7"/>
                </a:solidFill>
              </a:rPr>
              <a:t>Окна</a:t>
            </a:r>
            <a:r>
              <a:rPr dirty="0" sz="4950" spc="-30">
                <a:solidFill>
                  <a:srgbClr val="ECECF7"/>
                </a:solidFill>
              </a:rPr>
              <a:t> </a:t>
            </a:r>
            <a:r>
              <a:rPr dirty="0" sz="4950">
                <a:solidFill>
                  <a:srgbClr val="ECECF7"/>
                </a:solidFill>
              </a:rPr>
              <a:t>Авторизации</a:t>
            </a:r>
            <a:r>
              <a:rPr dirty="0" sz="4950" spc="-15">
                <a:solidFill>
                  <a:srgbClr val="ECECF7"/>
                </a:solidFill>
              </a:rPr>
              <a:t> </a:t>
            </a:r>
            <a:r>
              <a:rPr dirty="0" sz="4950">
                <a:solidFill>
                  <a:srgbClr val="ECECF7"/>
                </a:solidFill>
              </a:rPr>
              <a:t>и</a:t>
            </a:r>
            <a:r>
              <a:rPr dirty="0" sz="4950" spc="-15">
                <a:solidFill>
                  <a:srgbClr val="ECECF7"/>
                </a:solidFill>
              </a:rPr>
              <a:t> </a:t>
            </a:r>
            <a:r>
              <a:rPr dirty="0" sz="4950" spc="-10">
                <a:solidFill>
                  <a:srgbClr val="ECECF7"/>
                </a:solidFill>
              </a:rPr>
              <a:t>Регистрации</a:t>
            </a:r>
            <a:endParaRPr sz="49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6717" y="2071981"/>
            <a:ext cx="12011024" cy="81533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2137810"/>
            <a:ext cx="1666874" cy="81491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0397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95"/>
              </a:spcBef>
            </a:pPr>
            <a:r>
              <a:rPr dirty="0" sz="5650">
                <a:solidFill>
                  <a:srgbClr val="002364"/>
                </a:solidFill>
              </a:rPr>
              <a:t>Главная</a:t>
            </a:r>
            <a:r>
              <a:rPr dirty="0" sz="5650" spc="-185">
                <a:solidFill>
                  <a:srgbClr val="002364"/>
                </a:solidFill>
              </a:rPr>
              <a:t> </a:t>
            </a:r>
            <a:r>
              <a:rPr dirty="0" sz="5650" spc="-10">
                <a:solidFill>
                  <a:srgbClr val="002364"/>
                </a:solidFill>
              </a:rPr>
              <a:t>страница</a:t>
            </a:r>
            <a:endParaRPr sz="5650"/>
          </a:p>
        </p:txBody>
      </p:sp>
      <p:grpSp>
        <p:nvGrpSpPr>
          <p:cNvPr id="5" name="object 5" descr=""/>
          <p:cNvGrpSpPr/>
          <p:nvPr/>
        </p:nvGrpSpPr>
        <p:grpSpPr>
          <a:xfrm>
            <a:off x="981072" y="1439671"/>
            <a:ext cx="5599430" cy="1684655"/>
            <a:chOff x="981072" y="1439671"/>
            <a:chExt cx="5599430" cy="1684655"/>
          </a:xfrm>
        </p:grpSpPr>
        <p:sp>
          <p:nvSpPr>
            <p:cNvPr id="6" name="object 6" descr=""/>
            <p:cNvSpPr/>
            <p:nvPr/>
          </p:nvSpPr>
          <p:spPr>
            <a:xfrm>
              <a:off x="2547250" y="1525396"/>
              <a:ext cx="3947160" cy="546735"/>
            </a:xfrm>
            <a:custGeom>
              <a:avLst/>
              <a:gdLst/>
              <a:ahLst/>
              <a:cxnLst/>
              <a:rect l="l" t="t" r="r" b="b"/>
              <a:pathLst>
                <a:path w="3947160" h="546735">
                  <a:moveTo>
                    <a:pt x="3947121" y="546584"/>
                  </a:moveTo>
                  <a:lnTo>
                    <a:pt x="3947121" y="228599"/>
                  </a:lnTo>
                  <a:lnTo>
                    <a:pt x="3942476" y="182529"/>
                  </a:lnTo>
                  <a:lnTo>
                    <a:pt x="3929156" y="139618"/>
                  </a:lnTo>
                  <a:lnTo>
                    <a:pt x="3908080" y="100787"/>
                  </a:lnTo>
                  <a:lnTo>
                    <a:pt x="3880165" y="66955"/>
                  </a:lnTo>
                  <a:lnTo>
                    <a:pt x="3846333" y="39041"/>
                  </a:lnTo>
                  <a:lnTo>
                    <a:pt x="3807502" y="17964"/>
                  </a:lnTo>
                  <a:lnTo>
                    <a:pt x="3764592" y="4644"/>
                  </a:lnTo>
                  <a:lnTo>
                    <a:pt x="3718521" y="0"/>
                  </a:lnTo>
                  <a:lnTo>
                    <a:pt x="228599" y="0"/>
                  </a:lnTo>
                  <a:lnTo>
                    <a:pt x="182529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599"/>
                  </a:lnTo>
                  <a:lnTo>
                    <a:pt x="0" y="52668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90075" y="1709185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514349" y="0"/>
                  </a:moveTo>
                  <a:lnTo>
                    <a:pt x="257174" y="342899"/>
                  </a:lnTo>
                  <a:lnTo>
                    <a:pt x="0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8697" y="2786605"/>
              <a:ext cx="640715" cy="214629"/>
            </a:xfrm>
            <a:custGeom>
              <a:avLst/>
              <a:gdLst/>
              <a:ahLst/>
              <a:cxnLst/>
              <a:rect l="l" t="t" r="r" b="b"/>
              <a:pathLst>
                <a:path w="640714" h="214630">
                  <a:moveTo>
                    <a:pt x="0" y="0"/>
                  </a:moveTo>
                  <a:lnTo>
                    <a:pt x="640640" y="21457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3325" y="2805197"/>
              <a:ext cx="226060" cy="271145"/>
            </a:xfrm>
            <a:custGeom>
              <a:avLst/>
              <a:gdLst/>
              <a:ahLst/>
              <a:cxnLst/>
              <a:rect l="l" t="t" r="r" b="b"/>
              <a:pathLst>
                <a:path w="226060" h="271144">
                  <a:moveTo>
                    <a:pt x="90751" y="0"/>
                  </a:moveTo>
                  <a:lnTo>
                    <a:pt x="226013" y="195979"/>
                  </a:lnTo>
                  <a:lnTo>
                    <a:pt x="0" y="270956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15789" y="2786605"/>
              <a:ext cx="640715" cy="214629"/>
            </a:xfrm>
            <a:custGeom>
              <a:avLst/>
              <a:gdLst/>
              <a:ahLst/>
              <a:cxnLst/>
              <a:rect l="l" t="t" r="r" b="b"/>
              <a:pathLst>
                <a:path w="640714" h="214630">
                  <a:moveTo>
                    <a:pt x="0" y="0"/>
                  </a:moveTo>
                  <a:lnTo>
                    <a:pt x="640640" y="21457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930417" y="2805197"/>
              <a:ext cx="226060" cy="271145"/>
            </a:xfrm>
            <a:custGeom>
              <a:avLst/>
              <a:gdLst/>
              <a:ahLst/>
              <a:cxnLst/>
              <a:rect l="l" t="t" r="r" b="b"/>
              <a:pathLst>
                <a:path w="226060" h="271144">
                  <a:moveTo>
                    <a:pt x="90751" y="0"/>
                  </a:moveTo>
                  <a:lnTo>
                    <a:pt x="226013" y="195979"/>
                  </a:lnTo>
                  <a:lnTo>
                    <a:pt x="0" y="270956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1877075" y="0"/>
            <a:ext cx="6410960" cy="2076450"/>
            <a:chOff x="11877075" y="0"/>
            <a:chExt cx="6410960" cy="20764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4036" y="0"/>
              <a:ext cx="4143374" cy="207644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877075" y="1163265"/>
              <a:ext cx="5722620" cy="429895"/>
            </a:xfrm>
            <a:custGeom>
              <a:avLst/>
              <a:gdLst/>
              <a:ahLst/>
              <a:cxnLst/>
              <a:rect l="l" t="t" r="r" b="b"/>
              <a:pathLst>
                <a:path w="5722619" h="429894">
                  <a:moveTo>
                    <a:pt x="5326893" y="429728"/>
                  </a:moveTo>
                  <a:lnTo>
                    <a:pt x="5274372" y="425849"/>
                  </a:lnTo>
                  <a:lnTo>
                    <a:pt x="5224905" y="414908"/>
                  </a:lnTo>
                  <a:lnTo>
                    <a:pt x="5178072" y="397945"/>
                  </a:lnTo>
                  <a:lnTo>
                    <a:pt x="5133454" y="376004"/>
                  </a:lnTo>
                  <a:lnTo>
                    <a:pt x="5090630" y="350126"/>
                  </a:lnTo>
                  <a:lnTo>
                    <a:pt x="5049182" y="321353"/>
                  </a:lnTo>
                  <a:lnTo>
                    <a:pt x="5008688" y="290728"/>
                  </a:lnTo>
                  <a:lnTo>
                    <a:pt x="4938736" y="235565"/>
                  </a:lnTo>
                  <a:lnTo>
                    <a:pt x="4908730" y="212418"/>
                  </a:lnTo>
                  <a:lnTo>
                    <a:pt x="4847896" y="169549"/>
                  </a:lnTo>
                  <a:lnTo>
                    <a:pt x="4784663" y="134050"/>
                  </a:lnTo>
                  <a:lnTo>
                    <a:pt x="4717466" y="109285"/>
                  </a:lnTo>
                  <a:lnTo>
                    <a:pt x="4644739" y="98618"/>
                  </a:lnTo>
                  <a:lnTo>
                    <a:pt x="4605813" y="99624"/>
                  </a:lnTo>
                  <a:lnTo>
                    <a:pt x="4564917" y="105415"/>
                  </a:lnTo>
                  <a:lnTo>
                    <a:pt x="4521856" y="116414"/>
                  </a:lnTo>
                  <a:lnTo>
                    <a:pt x="4476435" y="133040"/>
                  </a:lnTo>
                  <a:lnTo>
                    <a:pt x="4428457" y="155715"/>
                  </a:lnTo>
                  <a:lnTo>
                    <a:pt x="4377726" y="184858"/>
                  </a:lnTo>
                  <a:lnTo>
                    <a:pt x="4324048" y="220890"/>
                  </a:lnTo>
                  <a:lnTo>
                    <a:pt x="4267226" y="264233"/>
                  </a:lnTo>
                  <a:lnTo>
                    <a:pt x="4265991" y="265468"/>
                  </a:lnTo>
                  <a:lnTo>
                    <a:pt x="4261051" y="267938"/>
                  </a:lnTo>
                  <a:lnTo>
                    <a:pt x="4203926" y="307031"/>
                  </a:lnTo>
                  <a:lnTo>
                    <a:pt x="4149912" y="338864"/>
                  </a:lnTo>
                  <a:lnTo>
                    <a:pt x="4098792" y="363893"/>
                  </a:lnTo>
                  <a:lnTo>
                    <a:pt x="4050352" y="382570"/>
                  </a:lnTo>
                  <a:lnTo>
                    <a:pt x="4004375" y="395349"/>
                  </a:lnTo>
                  <a:lnTo>
                    <a:pt x="3960644" y="402683"/>
                  </a:lnTo>
                  <a:lnTo>
                    <a:pt x="3918944" y="405027"/>
                  </a:lnTo>
                  <a:lnTo>
                    <a:pt x="3866423" y="401149"/>
                  </a:lnTo>
                  <a:lnTo>
                    <a:pt x="3816956" y="390207"/>
                  </a:lnTo>
                  <a:lnTo>
                    <a:pt x="3770124" y="373244"/>
                  </a:lnTo>
                  <a:lnTo>
                    <a:pt x="3725505" y="351303"/>
                  </a:lnTo>
                  <a:lnTo>
                    <a:pt x="3682682" y="325425"/>
                  </a:lnTo>
                  <a:lnTo>
                    <a:pt x="3641233" y="296652"/>
                  </a:lnTo>
                  <a:lnTo>
                    <a:pt x="3600740" y="266027"/>
                  </a:lnTo>
                  <a:lnTo>
                    <a:pt x="3530106" y="210334"/>
                  </a:lnTo>
                  <a:lnTo>
                    <a:pt x="3499400" y="186684"/>
                  </a:lnTo>
                  <a:lnTo>
                    <a:pt x="3468454" y="164096"/>
                  </a:lnTo>
                  <a:lnTo>
                    <a:pt x="3405004" y="123922"/>
                  </a:lnTo>
                  <a:lnTo>
                    <a:pt x="3338079" y="93443"/>
                  </a:lnTo>
                  <a:lnTo>
                    <a:pt x="3266001" y="76291"/>
                  </a:lnTo>
                  <a:lnTo>
                    <a:pt x="3227506" y="73847"/>
                  </a:lnTo>
                  <a:lnTo>
                    <a:pt x="3187094" y="76098"/>
                  </a:lnTo>
                  <a:lnTo>
                    <a:pt x="3144556" y="83497"/>
                  </a:lnTo>
                  <a:lnTo>
                    <a:pt x="3099680" y="96497"/>
                  </a:lnTo>
                  <a:lnTo>
                    <a:pt x="3052259" y="115553"/>
                  </a:lnTo>
                  <a:lnTo>
                    <a:pt x="3002083" y="141119"/>
                  </a:lnTo>
                  <a:lnTo>
                    <a:pt x="2948941" y="173648"/>
                  </a:lnTo>
                  <a:lnTo>
                    <a:pt x="2892624" y="213596"/>
                  </a:lnTo>
                  <a:lnTo>
                    <a:pt x="2891389" y="216066"/>
                  </a:lnTo>
                  <a:lnTo>
                    <a:pt x="2888919" y="218536"/>
                  </a:lnTo>
                  <a:lnTo>
                    <a:pt x="2837396" y="258012"/>
                  </a:lnTo>
                  <a:lnTo>
                    <a:pt x="2788150" y="291815"/>
                  </a:lnTo>
                  <a:lnTo>
                    <a:pt x="2741079" y="320221"/>
                  </a:lnTo>
                  <a:lnTo>
                    <a:pt x="2696083" y="343504"/>
                  </a:lnTo>
                  <a:lnTo>
                    <a:pt x="2653058" y="361938"/>
                  </a:lnTo>
                  <a:lnTo>
                    <a:pt x="2611903" y="375798"/>
                  </a:lnTo>
                  <a:lnTo>
                    <a:pt x="2572517" y="385358"/>
                  </a:lnTo>
                  <a:lnTo>
                    <a:pt x="2534798" y="390893"/>
                  </a:lnTo>
                  <a:lnTo>
                    <a:pt x="2498645" y="392677"/>
                  </a:lnTo>
                  <a:lnTo>
                    <a:pt x="2446124" y="388798"/>
                  </a:lnTo>
                  <a:lnTo>
                    <a:pt x="2396658" y="377857"/>
                  </a:lnTo>
                  <a:lnTo>
                    <a:pt x="2349825" y="360894"/>
                  </a:lnTo>
                  <a:lnTo>
                    <a:pt x="2305207" y="338953"/>
                  </a:lnTo>
                  <a:lnTo>
                    <a:pt x="2262383" y="313075"/>
                  </a:lnTo>
                  <a:lnTo>
                    <a:pt x="2220934" y="284302"/>
                  </a:lnTo>
                  <a:lnTo>
                    <a:pt x="2180441" y="253677"/>
                  </a:lnTo>
                  <a:lnTo>
                    <a:pt x="2110489" y="198514"/>
                  </a:lnTo>
                  <a:lnTo>
                    <a:pt x="2080482" y="175367"/>
                  </a:lnTo>
                  <a:lnTo>
                    <a:pt x="2019648" y="132498"/>
                  </a:lnTo>
                  <a:lnTo>
                    <a:pt x="1956416" y="96999"/>
                  </a:lnTo>
                  <a:lnTo>
                    <a:pt x="1889219" y="72233"/>
                  </a:lnTo>
                  <a:lnTo>
                    <a:pt x="1816492" y="61567"/>
                  </a:lnTo>
                  <a:lnTo>
                    <a:pt x="1777565" y="62572"/>
                  </a:lnTo>
                  <a:lnTo>
                    <a:pt x="1736670" y="68364"/>
                  </a:lnTo>
                  <a:lnTo>
                    <a:pt x="1693609" y="79363"/>
                  </a:lnTo>
                  <a:lnTo>
                    <a:pt x="1648187" y="95989"/>
                  </a:lnTo>
                  <a:lnTo>
                    <a:pt x="1600209" y="118663"/>
                  </a:lnTo>
                  <a:lnTo>
                    <a:pt x="1549478" y="147807"/>
                  </a:lnTo>
                  <a:lnTo>
                    <a:pt x="1495800" y="183839"/>
                  </a:lnTo>
                  <a:lnTo>
                    <a:pt x="1438979" y="227181"/>
                  </a:lnTo>
                  <a:lnTo>
                    <a:pt x="1436508" y="229651"/>
                  </a:lnTo>
                  <a:lnTo>
                    <a:pt x="1434038" y="229651"/>
                  </a:lnTo>
                  <a:lnTo>
                    <a:pt x="1431568" y="230886"/>
                  </a:lnTo>
                  <a:lnTo>
                    <a:pt x="1374832" y="269979"/>
                  </a:lnTo>
                  <a:lnTo>
                    <a:pt x="1320969" y="301813"/>
                  </a:lnTo>
                  <a:lnTo>
                    <a:pt x="1269828" y="326842"/>
                  </a:lnTo>
                  <a:lnTo>
                    <a:pt x="1221258" y="345519"/>
                  </a:lnTo>
                  <a:lnTo>
                    <a:pt x="1175108" y="358297"/>
                  </a:lnTo>
                  <a:lnTo>
                    <a:pt x="1131226" y="365632"/>
                  </a:lnTo>
                  <a:lnTo>
                    <a:pt x="1089462" y="367976"/>
                  </a:lnTo>
                  <a:lnTo>
                    <a:pt x="1036941" y="364097"/>
                  </a:lnTo>
                  <a:lnTo>
                    <a:pt x="987474" y="353156"/>
                  </a:lnTo>
                  <a:lnTo>
                    <a:pt x="940641" y="336193"/>
                  </a:lnTo>
                  <a:lnTo>
                    <a:pt x="896023" y="314252"/>
                  </a:lnTo>
                  <a:lnTo>
                    <a:pt x="853199" y="288374"/>
                  </a:lnTo>
                  <a:lnTo>
                    <a:pt x="811751" y="259601"/>
                  </a:lnTo>
                  <a:lnTo>
                    <a:pt x="771257" y="228976"/>
                  </a:lnTo>
                  <a:lnTo>
                    <a:pt x="701305" y="173813"/>
                  </a:lnTo>
                  <a:lnTo>
                    <a:pt x="671299" y="150666"/>
                  </a:lnTo>
                  <a:lnTo>
                    <a:pt x="610465" y="107797"/>
                  </a:lnTo>
                  <a:lnTo>
                    <a:pt x="547232" y="72298"/>
                  </a:lnTo>
                  <a:lnTo>
                    <a:pt x="480035" y="47533"/>
                  </a:lnTo>
                  <a:lnTo>
                    <a:pt x="407308" y="36866"/>
                  </a:lnTo>
                  <a:lnTo>
                    <a:pt x="368382" y="37871"/>
                  </a:lnTo>
                  <a:lnTo>
                    <a:pt x="327486" y="43663"/>
                  </a:lnTo>
                  <a:lnTo>
                    <a:pt x="284425" y="54662"/>
                  </a:lnTo>
                  <a:lnTo>
                    <a:pt x="239003" y="71288"/>
                  </a:lnTo>
                  <a:lnTo>
                    <a:pt x="191025" y="93962"/>
                  </a:lnTo>
                  <a:lnTo>
                    <a:pt x="140295" y="123106"/>
                  </a:lnTo>
                  <a:lnTo>
                    <a:pt x="86617" y="159138"/>
                  </a:lnTo>
                  <a:lnTo>
                    <a:pt x="29795" y="202480"/>
                  </a:lnTo>
                  <a:lnTo>
                    <a:pt x="23485" y="205742"/>
                  </a:lnTo>
                  <a:lnTo>
                    <a:pt x="0" y="186579"/>
                  </a:lnTo>
                  <a:lnTo>
                    <a:pt x="1949" y="179690"/>
                  </a:lnTo>
                  <a:lnTo>
                    <a:pt x="63728" y="130183"/>
                  </a:lnTo>
                  <a:lnTo>
                    <a:pt x="118246" y="93408"/>
                  </a:lnTo>
                  <a:lnTo>
                    <a:pt x="170039" y="63353"/>
                  </a:lnTo>
                  <a:lnTo>
                    <a:pt x="219264" y="39622"/>
                  </a:lnTo>
                  <a:lnTo>
                    <a:pt x="266078" y="21817"/>
                  </a:lnTo>
                  <a:lnTo>
                    <a:pt x="310637" y="9543"/>
                  </a:lnTo>
                  <a:lnTo>
                    <a:pt x="353098" y="2402"/>
                  </a:lnTo>
                  <a:lnTo>
                    <a:pt x="393617" y="0"/>
                  </a:lnTo>
                  <a:lnTo>
                    <a:pt x="432352" y="1938"/>
                  </a:lnTo>
                  <a:lnTo>
                    <a:pt x="505094" y="17250"/>
                  </a:lnTo>
                  <a:lnTo>
                    <a:pt x="572576" y="45169"/>
                  </a:lnTo>
                  <a:lnTo>
                    <a:pt x="636052" y="82521"/>
                  </a:lnTo>
                  <a:lnTo>
                    <a:pt x="696776" y="126135"/>
                  </a:lnTo>
                  <a:lnTo>
                    <a:pt x="785994" y="196567"/>
                  </a:lnTo>
                  <a:lnTo>
                    <a:pt x="816001" y="219713"/>
                  </a:lnTo>
                  <a:lnTo>
                    <a:pt x="876835" y="262582"/>
                  </a:lnTo>
                  <a:lnTo>
                    <a:pt x="940067" y="298082"/>
                  </a:lnTo>
                  <a:lnTo>
                    <a:pt x="1007265" y="322847"/>
                  </a:lnTo>
                  <a:lnTo>
                    <a:pt x="1079991" y="333513"/>
                  </a:lnTo>
                  <a:lnTo>
                    <a:pt x="1118918" y="332508"/>
                  </a:lnTo>
                  <a:lnTo>
                    <a:pt x="1159813" y="326717"/>
                  </a:lnTo>
                  <a:lnTo>
                    <a:pt x="1202874" y="315718"/>
                  </a:lnTo>
                  <a:lnTo>
                    <a:pt x="1248296" y="299092"/>
                  </a:lnTo>
                  <a:lnTo>
                    <a:pt x="1296274" y="276417"/>
                  </a:lnTo>
                  <a:lnTo>
                    <a:pt x="1347005" y="247274"/>
                  </a:lnTo>
                  <a:lnTo>
                    <a:pt x="1400683" y="211242"/>
                  </a:lnTo>
                  <a:lnTo>
                    <a:pt x="1457504" y="167899"/>
                  </a:lnTo>
                  <a:lnTo>
                    <a:pt x="1464915" y="164194"/>
                  </a:lnTo>
                  <a:lnTo>
                    <a:pt x="1523663" y="123766"/>
                  </a:lnTo>
                  <a:lnTo>
                    <a:pt x="1579288" y="91079"/>
                  </a:lnTo>
                  <a:lnTo>
                    <a:pt x="1631974" y="65642"/>
                  </a:lnTo>
                  <a:lnTo>
                    <a:pt x="1681903" y="46965"/>
                  </a:lnTo>
                  <a:lnTo>
                    <a:pt x="1729261" y="34559"/>
                  </a:lnTo>
                  <a:lnTo>
                    <a:pt x="1774231" y="27932"/>
                  </a:lnTo>
                  <a:lnTo>
                    <a:pt x="1816998" y="26594"/>
                  </a:lnTo>
                  <a:lnTo>
                    <a:pt x="1857745" y="30056"/>
                  </a:lnTo>
                  <a:lnTo>
                    <a:pt x="1896657" y="37828"/>
                  </a:lnTo>
                  <a:lnTo>
                    <a:pt x="1933917" y="49418"/>
                  </a:lnTo>
                  <a:lnTo>
                    <a:pt x="1969709" y="64337"/>
                  </a:lnTo>
                  <a:lnTo>
                    <a:pt x="2004218" y="82095"/>
                  </a:lnTo>
                  <a:lnTo>
                    <a:pt x="2037627" y="102201"/>
                  </a:lnTo>
                  <a:lnTo>
                    <a:pt x="2070121" y="124165"/>
                  </a:lnTo>
                  <a:lnTo>
                    <a:pt x="2101883" y="147497"/>
                  </a:lnTo>
                  <a:lnTo>
                    <a:pt x="2133098" y="171707"/>
                  </a:lnTo>
                  <a:lnTo>
                    <a:pt x="2194625" y="220768"/>
                  </a:lnTo>
                  <a:lnTo>
                    <a:pt x="2225331" y="244599"/>
                  </a:lnTo>
                  <a:lnTo>
                    <a:pt x="2256277" y="267346"/>
                  </a:lnTo>
                  <a:lnTo>
                    <a:pt x="2319727" y="307776"/>
                  </a:lnTo>
                  <a:lnTo>
                    <a:pt x="2386652" y="338438"/>
                  </a:lnTo>
                  <a:lnTo>
                    <a:pt x="2458729" y="355712"/>
                  </a:lnTo>
                  <a:lnTo>
                    <a:pt x="2497224" y="358198"/>
                  </a:lnTo>
                  <a:lnTo>
                    <a:pt x="2537636" y="355979"/>
                  </a:lnTo>
                  <a:lnTo>
                    <a:pt x="2580175" y="348604"/>
                  </a:lnTo>
                  <a:lnTo>
                    <a:pt x="2625050" y="335619"/>
                  </a:lnTo>
                  <a:lnTo>
                    <a:pt x="2672471" y="316572"/>
                  </a:lnTo>
                  <a:lnTo>
                    <a:pt x="2722648" y="291011"/>
                  </a:lnTo>
                  <a:lnTo>
                    <a:pt x="2775790" y="258483"/>
                  </a:lnTo>
                  <a:lnTo>
                    <a:pt x="2832107" y="218536"/>
                  </a:lnTo>
                  <a:lnTo>
                    <a:pt x="2833342" y="216066"/>
                  </a:lnTo>
                  <a:lnTo>
                    <a:pt x="2835812" y="213596"/>
                  </a:lnTo>
                  <a:lnTo>
                    <a:pt x="2893396" y="169529"/>
                  </a:lnTo>
                  <a:lnTo>
                    <a:pt x="2948076" y="132613"/>
                  </a:lnTo>
                  <a:lnTo>
                    <a:pt x="3000010" y="102445"/>
                  </a:lnTo>
                  <a:lnTo>
                    <a:pt x="3049351" y="78622"/>
                  </a:lnTo>
                  <a:lnTo>
                    <a:pt x="3096257" y="60741"/>
                  </a:lnTo>
                  <a:lnTo>
                    <a:pt x="3140881" y="48400"/>
                  </a:lnTo>
                  <a:lnTo>
                    <a:pt x="3183381" y="41194"/>
                  </a:lnTo>
                  <a:lnTo>
                    <a:pt x="3223911" y="38721"/>
                  </a:lnTo>
                  <a:lnTo>
                    <a:pt x="3262627" y="40579"/>
                  </a:lnTo>
                  <a:lnTo>
                    <a:pt x="3335240" y="55672"/>
                  </a:lnTo>
                  <a:lnTo>
                    <a:pt x="3402464" y="83251"/>
                  </a:lnTo>
                  <a:lnTo>
                    <a:pt x="3465543" y="120090"/>
                  </a:lnTo>
                  <a:lnTo>
                    <a:pt x="3525723" y="162966"/>
                  </a:lnTo>
                  <a:lnTo>
                    <a:pt x="3614242" y="232383"/>
                  </a:lnTo>
                  <a:lnTo>
                    <a:pt x="3644248" y="255530"/>
                  </a:lnTo>
                  <a:lnTo>
                    <a:pt x="3705082" y="298399"/>
                  </a:lnTo>
                  <a:lnTo>
                    <a:pt x="3768315" y="333898"/>
                  </a:lnTo>
                  <a:lnTo>
                    <a:pt x="3835512" y="358663"/>
                  </a:lnTo>
                  <a:lnTo>
                    <a:pt x="3908239" y="369330"/>
                  </a:lnTo>
                  <a:lnTo>
                    <a:pt x="3947165" y="368324"/>
                  </a:lnTo>
                  <a:lnTo>
                    <a:pt x="3988061" y="362533"/>
                  </a:lnTo>
                  <a:lnTo>
                    <a:pt x="4031122" y="351534"/>
                  </a:lnTo>
                  <a:lnTo>
                    <a:pt x="4076543" y="334908"/>
                  </a:lnTo>
                  <a:lnTo>
                    <a:pt x="4124522" y="312233"/>
                  </a:lnTo>
                  <a:lnTo>
                    <a:pt x="4175252" y="283090"/>
                  </a:lnTo>
                  <a:lnTo>
                    <a:pt x="4228930" y="247058"/>
                  </a:lnTo>
                  <a:lnTo>
                    <a:pt x="4285752" y="203715"/>
                  </a:lnTo>
                  <a:lnTo>
                    <a:pt x="4286987" y="202480"/>
                  </a:lnTo>
                  <a:lnTo>
                    <a:pt x="4291927" y="200010"/>
                  </a:lnTo>
                  <a:lnTo>
                    <a:pt x="4350664" y="159582"/>
                  </a:lnTo>
                  <a:lnTo>
                    <a:pt x="4406255" y="126895"/>
                  </a:lnTo>
                  <a:lnTo>
                    <a:pt x="4458891" y="101458"/>
                  </a:lnTo>
                  <a:lnTo>
                    <a:pt x="4508759" y="82782"/>
                  </a:lnTo>
                  <a:lnTo>
                    <a:pt x="4556047" y="70375"/>
                  </a:lnTo>
                  <a:lnTo>
                    <a:pt x="4600945" y="63748"/>
                  </a:lnTo>
                  <a:lnTo>
                    <a:pt x="4643641" y="62411"/>
                  </a:lnTo>
                  <a:lnTo>
                    <a:pt x="4684323" y="65873"/>
                  </a:lnTo>
                  <a:lnTo>
                    <a:pt x="4723181" y="73644"/>
                  </a:lnTo>
                  <a:lnTo>
                    <a:pt x="4760401" y="85234"/>
                  </a:lnTo>
                  <a:lnTo>
                    <a:pt x="4796174" y="100153"/>
                  </a:lnTo>
                  <a:lnTo>
                    <a:pt x="4830687" y="117911"/>
                  </a:lnTo>
                  <a:lnTo>
                    <a:pt x="4864130" y="138017"/>
                  </a:lnTo>
                  <a:lnTo>
                    <a:pt x="4896690" y="159981"/>
                  </a:lnTo>
                  <a:lnTo>
                    <a:pt x="4928556" y="183313"/>
                  </a:lnTo>
                  <a:lnTo>
                    <a:pt x="4959917" y="207524"/>
                  </a:lnTo>
                  <a:lnTo>
                    <a:pt x="5020955" y="255849"/>
                  </a:lnTo>
                  <a:lnTo>
                    <a:pt x="5050962" y="278995"/>
                  </a:lnTo>
                  <a:lnTo>
                    <a:pt x="5111795" y="321864"/>
                  </a:lnTo>
                  <a:lnTo>
                    <a:pt x="5175028" y="357364"/>
                  </a:lnTo>
                  <a:lnTo>
                    <a:pt x="5242225" y="382129"/>
                  </a:lnTo>
                  <a:lnTo>
                    <a:pt x="5314952" y="392796"/>
                  </a:lnTo>
                  <a:lnTo>
                    <a:pt x="5353879" y="391790"/>
                  </a:lnTo>
                  <a:lnTo>
                    <a:pt x="5394774" y="385999"/>
                  </a:lnTo>
                  <a:lnTo>
                    <a:pt x="5437835" y="375000"/>
                  </a:lnTo>
                  <a:lnTo>
                    <a:pt x="5483257" y="358374"/>
                  </a:lnTo>
                  <a:lnTo>
                    <a:pt x="5531235" y="335699"/>
                  </a:lnTo>
                  <a:lnTo>
                    <a:pt x="5581966" y="306556"/>
                  </a:lnTo>
                  <a:lnTo>
                    <a:pt x="5635644" y="270524"/>
                  </a:lnTo>
                  <a:lnTo>
                    <a:pt x="5692465" y="227181"/>
                  </a:lnTo>
                  <a:lnTo>
                    <a:pt x="5698776" y="223920"/>
                  </a:lnTo>
                  <a:lnTo>
                    <a:pt x="5722415" y="243546"/>
                  </a:lnTo>
                  <a:lnTo>
                    <a:pt x="5720833" y="250145"/>
                  </a:lnTo>
                  <a:lnTo>
                    <a:pt x="5665643" y="295063"/>
                  </a:lnTo>
                  <a:lnTo>
                    <a:pt x="5616397" y="328866"/>
                  </a:lnTo>
                  <a:lnTo>
                    <a:pt x="5569327" y="357272"/>
                  </a:lnTo>
                  <a:lnTo>
                    <a:pt x="5524330" y="380555"/>
                  </a:lnTo>
                  <a:lnTo>
                    <a:pt x="5481305" y="398989"/>
                  </a:lnTo>
                  <a:lnTo>
                    <a:pt x="5440151" y="412849"/>
                  </a:lnTo>
                  <a:lnTo>
                    <a:pt x="5400765" y="422410"/>
                  </a:lnTo>
                  <a:lnTo>
                    <a:pt x="5363046" y="427944"/>
                  </a:lnTo>
                  <a:lnTo>
                    <a:pt x="5326893" y="429728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6751279"/>
            <a:ext cx="3351529" cy="3536315"/>
            <a:chOff x="0" y="6751279"/>
            <a:chExt cx="3351529" cy="353631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51279"/>
              <a:ext cx="3351103" cy="35357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28671" y="8128672"/>
              <a:ext cx="1315085" cy="1129030"/>
            </a:xfrm>
            <a:custGeom>
              <a:avLst/>
              <a:gdLst/>
              <a:ahLst/>
              <a:cxnLst/>
              <a:rect l="l" t="t" r="r" b="b"/>
              <a:pathLst>
                <a:path w="1315085" h="1129029">
                  <a:moveTo>
                    <a:pt x="497068" y="390838"/>
                  </a:moveTo>
                  <a:lnTo>
                    <a:pt x="493576" y="408024"/>
                  </a:lnTo>
                  <a:lnTo>
                    <a:pt x="484066" y="422099"/>
                  </a:lnTo>
                  <a:lnTo>
                    <a:pt x="469992" y="431608"/>
                  </a:lnTo>
                  <a:lnTo>
                    <a:pt x="452806" y="435101"/>
                  </a:lnTo>
                  <a:lnTo>
                    <a:pt x="435619" y="431670"/>
                  </a:lnTo>
                  <a:lnTo>
                    <a:pt x="421545" y="422265"/>
                  </a:lnTo>
                  <a:lnTo>
                    <a:pt x="412036" y="408211"/>
                  </a:lnTo>
                  <a:lnTo>
                    <a:pt x="408543" y="390838"/>
                  </a:lnTo>
                  <a:lnTo>
                    <a:pt x="412036" y="373652"/>
                  </a:lnTo>
                  <a:lnTo>
                    <a:pt x="421545" y="359578"/>
                  </a:lnTo>
                  <a:lnTo>
                    <a:pt x="435619" y="350068"/>
                  </a:lnTo>
                  <a:lnTo>
                    <a:pt x="452806" y="346576"/>
                  </a:lnTo>
                  <a:lnTo>
                    <a:pt x="469992" y="350068"/>
                  </a:lnTo>
                  <a:lnTo>
                    <a:pt x="484066" y="359578"/>
                  </a:lnTo>
                  <a:lnTo>
                    <a:pt x="493576" y="373652"/>
                  </a:lnTo>
                  <a:lnTo>
                    <a:pt x="497068" y="390838"/>
                  </a:lnTo>
                  <a:close/>
                </a:path>
                <a:path w="1315085" h="1129029">
                  <a:moveTo>
                    <a:pt x="497068" y="737857"/>
                  </a:moveTo>
                  <a:lnTo>
                    <a:pt x="493576" y="755043"/>
                  </a:lnTo>
                  <a:lnTo>
                    <a:pt x="484066" y="769117"/>
                  </a:lnTo>
                  <a:lnTo>
                    <a:pt x="469992" y="778627"/>
                  </a:lnTo>
                  <a:lnTo>
                    <a:pt x="452806" y="782119"/>
                  </a:lnTo>
                  <a:lnTo>
                    <a:pt x="435619" y="778627"/>
                  </a:lnTo>
                  <a:lnTo>
                    <a:pt x="421545" y="769117"/>
                  </a:lnTo>
                  <a:lnTo>
                    <a:pt x="412036" y="755043"/>
                  </a:lnTo>
                  <a:lnTo>
                    <a:pt x="408543" y="737857"/>
                  </a:lnTo>
                  <a:lnTo>
                    <a:pt x="412036" y="720670"/>
                  </a:lnTo>
                  <a:lnTo>
                    <a:pt x="421545" y="706596"/>
                  </a:lnTo>
                  <a:lnTo>
                    <a:pt x="435619" y="697087"/>
                  </a:lnTo>
                  <a:lnTo>
                    <a:pt x="452806" y="693594"/>
                  </a:lnTo>
                  <a:lnTo>
                    <a:pt x="469992" y="697087"/>
                  </a:lnTo>
                  <a:lnTo>
                    <a:pt x="484066" y="706596"/>
                  </a:lnTo>
                  <a:lnTo>
                    <a:pt x="493576" y="720670"/>
                  </a:lnTo>
                  <a:lnTo>
                    <a:pt x="497068" y="737857"/>
                  </a:lnTo>
                  <a:close/>
                </a:path>
                <a:path w="1315085" h="1129029">
                  <a:moveTo>
                    <a:pt x="497068" y="1084433"/>
                  </a:moveTo>
                  <a:lnTo>
                    <a:pt x="493576" y="1101619"/>
                  </a:lnTo>
                  <a:lnTo>
                    <a:pt x="484066" y="1115693"/>
                  </a:lnTo>
                  <a:lnTo>
                    <a:pt x="469992" y="1125203"/>
                  </a:lnTo>
                  <a:lnTo>
                    <a:pt x="452806" y="1128695"/>
                  </a:lnTo>
                  <a:lnTo>
                    <a:pt x="435619" y="1125203"/>
                  </a:lnTo>
                  <a:lnTo>
                    <a:pt x="421545" y="1115693"/>
                  </a:lnTo>
                  <a:lnTo>
                    <a:pt x="412036" y="1101619"/>
                  </a:lnTo>
                  <a:lnTo>
                    <a:pt x="408543" y="1084433"/>
                  </a:lnTo>
                  <a:lnTo>
                    <a:pt x="412036" y="1067246"/>
                  </a:lnTo>
                  <a:lnTo>
                    <a:pt x="421545" y="1053172"/>
                  </a:lnTo>
                  <a:lnTo>
                    <a:pt x="435619" y="1043663"/>
                  </a:lnTo>
                  <a:lnTo>
                    <a:pt x="452806" y="1040170"/>
                  </a:lnTo>
                  <a:lnTo>
                    <a:pt x="469992" y="1043663"/>
                  </a:lnTo>
                  <a:lnTo>
                    <a:pt x="484066" y="1053172"/>
                  </a:lnTo>
                  <a:lnTo>
                    <a:pt x="493576" y="1067246"/>
                  </a:lnTo>
                  <a:lnTo>
                    <a:pt x="497068" y="1084433"/>
                  </a:lnTo>
                  <a:close/>
                </a:path>
                <a:path w="1315085" h="1129029">
                  <a:moveTo>
                    <a:pt x="497068" y="44262"/>
                  </a:moveTo>
                  <a:lnTo>
                    <a:pt x="493576" y="61448"/>
                  </a:lnTo>
                  <a:lnTo>
                    <a:pt x="484066" y="75523"/>
                  </a:lnTo>
                  <a:lnTo>
                    <a:pt x="469992" y="85032"/>
                  </a:lnTo>
                  <a:lnTo>
                    <a:pt x="452806" y="88525"/>
                  </a:lnTo>
                  <a:lnTo>
                    <a:pt x="435619" y="85032"/>
                  </a:lnTo>
                  <a:lnTo>
                    <a:pt x="421545" y="75523"/>
                  </a:lnTo>
                  <a:lnTo>
                    <a:pt x="412036" y="61448"/>
                  </a:lnTo>
                  <a:lnTo>
                    <a:pt x="408543" y="44262"/>
                  </a:lnTo>
                  <a:lnTo>
                    <a:pt x="412036" y="27076"/>
                  </a:lnTo>
                  <a:lnTo>
                    <a:pt x="421545" y="13002"/>
                  </a:lnTo>
                  <a:lnTo>
                    <a:pt x="435619" y="3492"/>
                  </a:lnTo>
                  <a:lnTo>
                    <a:pt x="452806" y="0"/>
                  </a:lnTo>
                  <a:lnTo>
                    <a:pt x="469992" y="3492"/>
                  </a:lnTo>
                  <a:lnTo>
                    <a:pt x="484066" y="13002"/>
                  </a:lnTo>
                  <a:lnTo>
                    <a:pt x="493576" y="27076"/>
                  </a:lnTo>
                  <a:lnTo>
                    <a:pt x="497068" y="44262"/>
                  </a:lnTo>
                  <a:close/>
                </a:path>
                <a:path w="1315085" h="1129029">
                  <a:moveTo>
                    <a:pt x="906055" y="390838"/>
                  </a:moveTo>
                  <a:lnTo>
                    <a:pt x="902562" y="408024"/>
                  </a:lnTo>
                  <a:lnTo>
                    <a:pt x="893052" y="422099"/>
                  </a:lnTo>
                  <a:lnTo>
                    <a:pt x="878978" y="431608"/>
                  </a:lnTo>
                  <a:lnTo>
                    <a:pt x="861792" y="435101"/>
                  </a:lnTo>
                  <a:lnTo>
                    <a:pt x="844606" y="431670"/>
                  </a:lnTo>
                  <a:lnTo>
                    <a:pt x="830532" y="422265"/>
                  </a:lnTo>
                  <a:lnTo>
                    <a:pt x="821022" y="408211"/>
                  </a:lnTo>
                  <a:lnTo>
                    <a:pt x="817529" y="390838"/>
                  </a:lnTo>
                  <a:lnTo>
                    <a:pt x="821022" y="373652"/>
                  </a:lnTo>
                  <a:lnTo>
                    <a:pt x="830532" y="359578"/>
                  </a:lnTo>
                  <a:lnTo>
                    <a:pt x="844606" y="350068"/>
                  </a:lnTo>
                  <a:lnTo>
                    <a:pt x="861792" y="346576"/>
                  </a:lnTo>
                  <a:lnTo>
                    <a:pt x="878978" y="350068"/>
                  </a:lnTo>
                  <a:lnTo>
                    <a:pt x="893052" y="359578"/>
                  </a:lnTo>
                  <a:lnTo>
                    <a:pt x="902562" y="373652"/>
                  </a:lnTo>
                  <a:lnTo>
                    <a:pt x="906055" y="390838"/>
                  </a:lnTo>
                  <a:close/>
                </a:path>
                <a:path w="1315085" h="1129029">
                  <a:moveTo>
                    <a:pt x="906055" y="737857"/>
                  </a:moveTo>
                  <a:lnTo>
                    <a:pt x="902562" y="755043"/>
                  </a:lnTo>
                  <a:lnTo>
                    <a:pt x="893052" y="769117"/>
                  </a:lnTo>
                  <a:lnTo>
                    <a:pt x="878978" y="778627"/>
                  </a:lnTo>
                  <a:lnTo>
                    <a:pt x="861792" y="782119"/>
                  </a:lnTo>
                  <a:lnTo>
                    <a:pt x="844606" y="778627"/>
                  </a:lnTo>
                  <a:lnTo>
                    <a:pt x="830532" y="769117"/>
                  </a:lnTo>
                  <a:lnTo>
                    <a:pt x="821022" y="755043"/>
                  </a:lnTo>
                  <a:lnTo>
                    <a:pt x="817529" y="737857"/>
                  </a:lnTo>
                  <a:lnTo>
                    <a:pt x="821022" y="720670"/>
                  </a:lnTo>
                  <a:lnTo>
                    <a:pt x="830532" y="706596"/>
                  </a:lnTo>
                  <a:lnTo>
                    <a:pt x="844606" y="697087"/>
                  </a:lnTo>
                  <a:lnTo>
                    <a:pt x="861792" y="693594"/>
                  </a:lnTo>
                  <a:lnTo>
                    <a:pt x="878978" y="697087"/>
                  </a:lnTo>
                  <a:lnTo>
                    <a:pt x="893052" y="706596"/>
                  </a:lnTo>
                  <a:lnTo>
                    <a:pt x="902562" y="720670"/>
                  </a:lnTo>
                  <a:lnTo>
                    <a:pt x="906055" y="737857"/>
                  </a:lnTo>
                  <a:close/>
                </a:path>
                <a:path w="1315085" h="1129029">
                  <a:moveTo>
                    <a:pt x="906055" y="1084433"/>
                  </a:moveTo>
                  <a:lnTo>
                    <a:pt x="902562" y="1101619"/>
                  </a:lnTo>
                  <a:lnTo>
                    <a:pt x="893052" y="1115693"/>
                  </a:lnTo>
                  <a:lnTo>
                    <a:pt x="878978" y="1125203"/>
                  </a:lnTo>
                  <a:lnTo>
                    <a:pt x="861792" y="1128695"/>
                  </a:lnTo>
                  <a:lnTo>
                    <a:pt x="844606" y="1125203"/>
                  </a:lnTo>
                  <a:lnTo>
                    <a:pt x="830532" y="1115693"/>
                  </a:lnTo>
                  <a:lnTo>
                    <a:pt x="821022" y="1101619"/>
                  </a:lnTo>
                  <a:lnTo>
                    <a:pt x="817529" y="1084433"/>
                  </a:lnTo>
                  <a:lnTo>
                    <a:pt x="821022" y="1067246"/>
                  </a:lnTo>
                  <a:lnTo>
                    <a:pt x="830532" y="1053172"/>
                  </a:lnTo>
                  <a:lnTo>
                    <a:pt x="844606" y="1043663"/>
                  </a:lnTo>
                  <a:lnTo>
                    <a:pt x="861792" y="1040170"/>
                  </a:lnTo>
                  <a:lnTo>
                    <a:pt x="878978" y="1043663"/>
                  </a:lnTo>
                  <a:lnTo>
                    <a:pt x="893052" y="1053172"/>
                  </a:lnTo>
                  <a:lnTo>
                    <a:pt x="902562" y="1067246"/>
                  </a:lnTo>
                  <a:lnTo>
                    <a:pt x="906055" y="1084433"/>
                  </a:lnTo>
                  <a:close/>
                </a:path>
                <a:path w="1315085" h="1129029">
                  <a:moveTo>
                    <a:pt x="906055" y="44262"/>
                  </a:moveTo>
                  <a:lnTo>
                    <a:pt x="902562" y="61448"/>
                  </a:lnTo>
                  <a:lnTo>
                    <a:pt x="893052" y="75523"/>
                  </a:lnTo>
                  <a:lnTo>
                    <a:pt x="878978" y="85032"/>
                  </a:lnTo>
                  <a:lnTo>
                    <a:pt x="861792" y="88525"/>
                  </a:lnTo>
                  <a:lnTo>
                    <a:pt x="844606" y="85032"/>
                  </a:lnTo>
                  <a:lnTo>
                    <a:pt x="830532" y="75523"/>
                  </a:lnTo>
                  <a:lnTo>
                    <a:pt x="821022" y="61448"/>
                  </a:lnTo>
                  <a:lnTo>
                    <a:pt x="817529" y="44262"/>
                  </a:lnTo>
                  <a:lnTo>
                    <a:pt x="821022" y="27076"/>
                  </a:lnTo>
                  <a:lnTo>
                    <a:pt x="830532" y="13002"/>
                  </a:lnTo>
                  <a:lnTo>
                    <a:pt x="844606" y="3492"/>
                  </a:lnTo>
                  <a:lnTo>
                    <a:pt x="861792" y="0"/>
                  </a:lnTo>
                  <a:lnTo>
                    <a:pt x="878978" y="3492"/>
                  </a:lnTo>
                  <a:lnTo>
                    <a:pt x="893052" y="13002"/>
                  </a:lnTo>
                  <a:lnTo>
                    <a:pt x="902562" y="27076"/>
                  </a:lnTo>
                  <a:lnTo>
                    <a:pt x="906055" y="44262"/>
                  </a:lnTo>
                  <a:close/>
                </a:path>
                <a:path w="1315085" h="1129029">
                  <a:moveTo>
                    <a:pt x="88525" y="390838"/>
                  </a:moveTo>
                  <a:lnTo>
                    <a:pt x="85032" y="408024"/>
                  </a:lnTo>
                  <a:lnTo>
                    <a:pt x="75523" y="422099"/>
                  </a:lnTo>
                  <a:lnTo>
                    <a:pt x="61448" y="431608"/>
                  </a:lnTo>
                  <a:lnTo>
                    <a:pt x="44262" y="435101"/>
                  </a:lnTo>
                  <a:lnTo>
                    <a:pt x="27076" y="431670"/>
                  </a:lnTo>
                  <a:lnTo>
                    <a:pt x="13002" y="422265"/>
                  </a:lnTo>
                  <a:lnTo>
                    <a:pt x="3492" y="408211"/>
                  </a:lnTo>
                  <a:lnTo>
                    <a:pt x="0" y="390838"/>
                  </a:lnTo>
                  <a:lnTo>
                    <a:pt x="3492" y="373652"/>
                  </a:lnTo>
                  <a:lnTo>
                    <a:pt x="13002" y="359578"/>
                  </a:lnTo>
                  <a:lnTo>
                    <a:pt x="27076" y="350068"/>
                  </a:lnTo>
                  <a:lnTo>
                    <a:pt x="44262" y="346576"/>
                  </a:lnTo>
                  <a:lnTo>
                    <a:pt x="61448" y="350068"/>
                  </a:lnTo>
                  <a:lnTo>
                    <a:pt x="75523" y="359578"/>
                  </a:lnTo>
                  <a:lnTo>
                    <a:pt x="85032" y="373652"/>
                  </a:lnTo>
                  <a:lnTo>
                    <a:pt x="88525" y="390838"/>
                  </a:lnTo>
                  <a:close/>
                </a:path>
                <a:path w="1315085" h="1129029">
                  <a:moveTo>
                    <a:pt x="88525" y="737857"/>
                  </a:moveTo>
                  <a:lnTo>
                    <a:pt x="85032" y="755043"/>
                  </a:lnTo>
                  <a:lnTo>
                    <a:pt x="75523" y="769117"/>
                  </a:lnTo>
                  <a:lnTo>
                    <a:pt x="61448" y="778627"/>
                  </a:lnTo>
                  <a:lnTo>
                    <a:pt x="44262" y="782119"/>
                  </a:lnTo>
                  <a:lnTo>
                    <a:pt x="27076" y="778627"/>
                  </a:lnTo>
                  <a:lnTo>
                    <a:pt x="13002" y="769117"/>
                  </a:lnTo>
                  <a:lnTo>
                    <a:pt x="3492" y="755043"/>
                  </a:lnTo>
                  <a:lnTo>
                    <a:pt x="0" y="737857"/>
                  </a:lnTo>
                  <a:lnTo>
                    <a:pt x="3492" y="720670"/>
                  </a:lnTo>
                  <a:lnTo>
                    <a:pt x="13002" y="706596"/>
                  </a:lnTo>
                  <a:lnTo>
                    <a:pt x="27076" y="697087"/>
                  </a:lnTo>
                  <a:lnTo>
                    <a:pt x="44262" y="693594"/>
                  </a:lnTo>
                  <a:lnTo>
                    <a:pt x="61448" y="697087"/>
                  </a:lnTo>
                  <a:lnTo>
                    <a:pt x="75523" y="706596"/>
                  </a:lnTo>
                  <a:lnTo>
                    <a:pt x="85032" y="720670"/>
                  </a:lnTo>
                  <a:lnTo>
                    <a:pt x="88525" y="737857"/>
                  </a:lnTo>
                  <a:close/>
                </a:path>
                <a:path w="1315085" h="1129029">
                  <a:moveTo>
                    <a:pt x="88525" y="1084433"/>
                  </a:moveTo>
                  <a:lnTo>
                    <a:pt x="85032" y="1101619"/>
                  </a:lnTo>
                  <a:lnTo>
                    <a:pt x="75523" y="1115693"/>
                  </a:lnTo>
                  <a:lnTo>
                    <a:pt x="61448" y="1125203"/>
                  </a:lnTo>
                  <a:lnTo>
                    <a:pt x="44262" y="1128695"/>
                  </a:lnTo>
                  <a:lnTo>
                    <a:pt x="27076" y="1125203"/>
                  </a:lnTo>
                  <a:lnTo>
                    <a:pt x="13002" y="1115693"/>
                  </a:lnTo>
                  <a:lnTo>
                    <a:pt x="3492" y="1101619"/>
                  </a:lnTo>
                  <a:lnTo>
                    <a:pt x="0" y="1084433"/>
                  </a:lnTo>
                  <a:lnTo>
                    <a:pt x="3492" y="1067246"/>
                  </a:lnTo>
                  <a:lnTo>
                    <a:pt x="13002" y="1053172"/>
                  </a:lnTo>
                  <a:lnTo>
                    <a:pt x="27076" y="1043663"/>
                  </a:lnTo>
                  <a:lnTo>
                    <a:pt x="44262" y="1040170"/>
                  </a:lnTo>
                  <a:lnTo>
                    <a:pt x="61448" y="1043663"/>
                  </a:lnTo>
                  <a:lnTo>
                    <a:pt x="75523" y="1053172"/>
                  </a:lnTo>
                  <a:lnTo>
                    <a:pt x="85032" y="1067246"/>
                  </a:lnTo>
                  <a:lnTo>
                    <a:pt x="88525" y="1084433"/>
                  </a:lnTo>
                  <a:close/>
                </a:path>
                <a:path w="1315085" h="1129029">
                  <a:moveTo>
                    <a:pt x="88525" y="44262"/>
                  </a:moveTo>
                  <a:lnTo>
                    <a:pt x="85032" y="61448"/>
                  </a:lnTo>
                  <a:lnTo>
                    <a:pt x="75523" y="75523"/>
                  </a:lnTo>
                  <a:lnTo>
                    <a:pt x="61448" y="85032"/>
                  </a:lnTo>
                  <a:lnTo>
                    <a:pt x="44262" y="88525"/>
                  </a:lnTo>
                  <a:lnTo>
                    <a:pt x="27076" y="85032"/>
                  </a:lnTo>
                  <a:lnTo>
                    <a:pt x="13002" y="75523"/>
                  </a:lnTo>
                  <a:lnTo>
                    <a:pt x="3492" y="61448"/>
                  </a:lnTo>
                  <a:lnTo>
                    <a:pt x="0" y="44262"/>
                  </a:lnTo>
                  <a:lnTo>
                    <a:pt x="3492" y="27076"/>
                  </a:lnTo>
                  <a:lnTo>
                    <a:pt x="13002" y="13002"/>
                  </a:lnTo>
                  <a:lnTo>
                    <a:pt x="27076" y="3492"/>
                  </a:lnTo>
                  <a:lnTo>
                    <a:pt x="44262" y="0"/>
                  </a:lnTo>
                  <a:lnTo>
                    <a:pt x="61448" y="3492"/>
                  </a:lnTo>
                  <a:lnTo>
                    <a:pt x="75523" y="13002"/>
                  </a:lnTo>
                  <a:lnTo>
                    <a:pt x="85032" y="27076"/>
                  </a:lnTo>
                  <a:lnTo>
                    <a:pt x="88525" y="44262"/>
                  </a:lnTo>
                  <a:close/>
                </a:path>
                <a:path w="1315085" h="1129029">
                  <a:moveTo>
                    <a:pt x="1314598" y="390838"/>
                  </a:moveTo>
                  <a:lnTo>
                    <a:pt x="1311106" y="408024"/>
                  </a:lnTo>
                  <a:lnTo>
                    <a:pt x="1301596" y="422099"/>
                  </a:lnTo>
                  <a:lnTo>
                    <a:pt x="1287522" y="431608"/>
                  </a:lnTo>
                  <a:lnTo>
                    <a:pt x="1270336" y="435101"/>
                  </a:lnTo>
                  <a:lnTo>
                    <a:pt x="1253149" y="431670"/>
                  </a:lnTo>
                  <a:lnTo>
                    <a:pt x="1239075" y="422265"/>
                  </a:lnTo>
                  <a:lnTo>
                    <a:pt x="1229566" y="408211"/>
                  </a:lnTo>
                  <a:lnTo>
                    <a:pt x="1226073" y="390838"/>
                  </a:lnTo>
                  <a:lnTo>
                    <a:pt x="1229566" y="373652"/>
                  </a:lnTo>
                  <a:lnTo>
                    <a:pt x="1239075" y="359578"/>
                  </a:lnTo>
                  <a:lnTo>
                    <a:pt x="1253149" y="350068"/>
                  </a:lnTo>
                  <a:lnTo>
                    <a:pt x="1270336" y="346576"/>
                  </a:lnTo>
                  <a:lnTo>
                    <a:pt x="1287522" y="350068"/>
                  </a:lnTo>
                  <a:lnTo>
                    <a:pt x="1301596" y="359578"/>
                  </a:lnTo>
                  <a:lnTo>
                    <a:pt x="1311106" y="373652"/>
                  </a:lnTo>
                  <a:lnTo>
                    <a:pt x="1314598" y="390838"/>
                  </a:lnTo>
                  <a:close/>
                </a:path>
                <a:path w="1315085" h="1129029">
                  <a:moveTo>
                    <a:pt x="1314598" y="737857"/>
                  </a:moveTo>
                  <a:lnTo>
                    <a:pt x="1311106" y="755043"/>
                  </a:lnTo>
                  <a:lnTo>
                    <a:pt x="1301596" y="769117"/>
                  </a:lnTo>
                  <a:lnTo>
                    <a:pt x="1287522" y="778627"/>
                  </a:lnTo>
                  <a:lnTo>
                    <a:pt x="1270336" y="782119"/>
                  </a:lnTo>
                  <a:lnTo>
                    <a:pt x="1253149" y="778627"/>
                  </a:lnTo>
                  <a:lnTo>
                    <a:pt x="1239075" y="769117"/>
                  </a:lnTo>
                  <a:lnTo>
                    <a:pt x="1229566" y="755043"/>
                  </a:lnTo>
                  <a:lnTo>
                    <a:pt x="1226073" y="737857"/>
                  </a:lnTo>
                  <a:lnTo>
                    <a:pt x="1229566" y="720670"/>
                  </a:lnTo>
                  <a:lnTo>
                    <a:pt x="1239075" y="706596"/>
                  </a:lnTo>
                  <a:lnTo>
                    <a:pt x="1253149" y="697087"/>
                  </a:lnTo>
                  <a:lnTo>
                    <a:pt x="1270336" y="693594"/>
                  </a:lnTo>
                  <a:lnTo>
                    <a:pt x="1287522" y="697087"/>
                  </a:lnTo>
                  <a:lnTo>
                    <a:pt x="1301596" y="706596"/>
                  </a:lnTo>
                  <a:lnTo>
                    <a:pt x="1311106" y="720670"/>
                  </a:lnTo>
                  <a:lnTo>
                    <a:pt x="1314598" y="737857"/>
                  </a:lnTo>
                  <a:close/>
                </a:path>
                <a:path w="1315085" h="1129029">
                  <a:moveTo>
                    <a:pt x="1314598" y="1084433"/>
                  </a:moveTo>
                  <a:lnTo>
                    <a:pt x="1311106" y="1101619"/>
                  </a:lnTo>
                  <a:lnTo>
                    <a:pt x="1301596" y="1115693"/>
                  </a:lnTo>
                  <a:lnTo>
                    <a:pt x="1287522" y="1125203"/>
                  </a:lnTo>
                  <a:lnTo>
                    <a:pt x="1270336" y="1128695"/>
                  </a:lnTo>
                  <a:lnTo>
                    <a:pt x="1253149" y="1125203"/>
                  </a:lnTo>
                  <a:lnTo>
                    <a:pt x="1239075" y="1115693"/>
                  </a:lnTo>
                  <a:lnTo>
                    <a:pt x="1229566" y="1101619"/>
                  </a:lnTo>
                  <a:lnTo>
                    <a:pt x="1226073" y="1084433"/>
                  </a:lnTo>
                  <a:lnTo>
                    <a:pt x="1229566" y="1067246"/>
                  </a:lnTo>
                  <a:lnTo>
                    <a:pt x="1239075" y="1053172"/>
                  </a:lnTo>
                  <a:lnTo>
                    <a:pt x="1253149" y="1043663"/>
                  </a:lnTo>
                  <a:lnTo>
                    <a:pt x="1270336" y="1040170"/>
                  </a:lnTo>
                  <a:lnTo>
                    <a:pt x="1287522" y="1043663"/>
                  </a:lnTo>
                  <a:lnTo>
                    <a:pt x="1301596" y="1053172"/>
                  </a:lnTo>
                  <a:lnTo>
                    <a:pt x="1311106" y="1067246"/>
                  </a:lnTo>
                  <a:lnTo>
                    <a:pt x="1314598" y="1084433"/>
                  </a:lnTo>
                  <a:close/>
                </a:path>
                <a:path w="1315085" h="1129029">
                  <a:moveTo>
                    <a:pt x="1314598" y="44262"/>
                  </a:moveTo>
                  <a:lnTo>
                    <a:pt x="1311106" y="61448"/>
                  </a:lnTo>
                  <a:lnTo>
                    <a:pt x="1301596" y="75523"/>
                  </a:lnTo>
                  <a:lnTo>
                    <a:pt x="1287522" y="85032"/>
                  </a:lnTo>
                  <a:lnTo>
                    <a:pt x="1270336" y="88525"/>
                  </a:lnTo>
                  <a:lnTo>
                    <a:pt x="1253149" y="85032"/>
                  </a:lnTo>
                  <a:lnTo>
                    <a:pt x="1239075" y="75523"/>
                  </a:lnTo>
                  <a:lnTo>
                    <a:pt x="1229566" y="61448"/>
                  </a:lnTo>
                  <a:lnTo>
                    <a:pt x="1226073" y="44262"/>
                  </a:lnTo>
                  <a:lnTo>
                    <a:pt x="1229566" y="27076"/>
                  </a:lnTo>
                  <a:lnTo>
                    <a:pt x="1239075" y="13002"/>
                  </a:lnTo>
                  <a:lnTo>
                    <a:pt x="1253149" y="3492"/>
                  </a:lnTo>
                  <a:lnTo>
                    <a:pt x="1270336" y="0"/>
                  </a:lnTo>
                  <a:lnTo>
                    <a:pt x="1287522" y="3492"/>
                  </a:lnTo>
                  <a:lnTo>
                    <a:pt x="1301596" y="13002"/>
                  </a:lnTo>
                  <a:lnTo>
                    <a:pt x="1311106" y="27076"/>
                  </a:lnTo>
                  <a:lnTo>
                    <a:pt x="1314598" y="44262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83859" y="1354650"/>
            <a:ext cx="10077450" cy="6819900"/>
            <a:chOff x="583859" y="1354650"/>
            <a:chExt cx="10077450" cy="6819900"/>
          </a:xfrm>
        </p:grpSpPr>
        <p:sp>
          <p:nvSpPr>
            <p:cNvPr id="10" name="object 10" descr=""/>
            <p:cNvSpPr/>
            <p:nvPr/>
          </p:nvSpPr>
          <p:spPr>
            <a:xfrm>
              <a:off x="722416" y="5649640"/>
              <a:ext cx="751205" cy="707390"/>
            </a:xfrm>
            <a:custGeom>
              <a:avLst/>
              <a:gdLst/>
              <a:ahLst/>
              <a:cxnLst/>
              <a:rect l="l" t="t" r="r" b="b"/>
              <a:pathLst>
                <a:path w="751205" h="707389">
                  <a:moveTo>
                    <a:pt x="473973" y="0"/>
                  </a:moveTo>
                  <a:lnTo>
                    <a:pt x="751112" y="707324"/>
                  </a:lnTo>
                  <a:lnTo>
                    <a:pt x="0" y="593664"/>
                  </a:lnTo>
                  <a:lnTo>
                    <a:pt x="473973" y="0"/>
                  </a:lnTo>
                  <a:close/>
                </a:path>
              </a:pathLst>
            </a:custGeom>
            <a:solidFill>
              <a:srgbClr val="2560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859" y="1354650"/>
              <a:ext cx="10077449" cy="6819899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74341" y="46310"/>
            <a:ext cx="4295774" cy="513397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3351501" y="3524895"/>
            <a:ext cx="14820900" cy="6497320"/>
            <a:chOff x="3351501" y="3524895"/>
            <a:chExt cx="14820900" cy="649732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1975" y="7364527"/>
              <a:ext cx="4257674" cy="265747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7226" y="4592730"/>
              <a:ext cx="3914774" cy="466724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467933" y="3867795"/>
              <a:ext cx="2320925" cy="3690620"/>
            </a:xfrm>
            <a:custGeom>
              <a:avLst/>
              <a:gdLst/>
              <a:ahLst/>
              <a:cxnLst/>
              <a:rect l="l" t="t" r="r" b="b"/>
              <a:pathLst>
                <a:path w="2320925" h="3690620">
                  <a:moveTo>
                    <a:pt x="0" y="3690029"/>
                  </a:moveTo>
                  <a:lnTo>
                    <a:pt x="0" y="228599"/>
                  </a:ln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2320684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445717" y="3610620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0" y="0"/>
                  </a:moveTo>
                  <a:lnTo>
                    <a:pt x="342899" y="257174"/>
                  </a:lnTo>
                  <a:lnTo>
                    <a:pt x="0" y="51434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061523" y="6123375"/>
              <a:ext cx="7997190" cy="1414780"/>
            </a:xfrm>
            <a:custGeom>
              <a:avLst/>
              <a:gdLst/>
              <a:ahLst/>
              <a:cxnLst/>
              <a:rect l="l" t="t" r="r" b="b"/>
              <a:pathLst>
                <a:path w="7997190" h="1414779">
                  <a:moveTo>
                    <a:pt x="0" y="1414213"/>
                  </a:moveTo>
                  <a:lnTo>
                    <a:pt x="0" y="228599"/>
                  </a:ln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599" y="0"/>
                  </a:lnTo>
                  <a:lnTo>
                    <a:pt x="7996787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715411" y="5866200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0" y="0"/>
                  </a:moveTo>
                  <a:lnTo>
                    <a:pt x="342899" y="257174"/>
                  </a:lnTo>
                  <a:lnTo>
                    <a:pt x="0" y="51434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37226" y="8096977"/>
              <a:ext cx="6479540" cy="596265"/>
            </a:xfrm>
            <a:custGeom>
              <a:avLst/>
              <a:gdLst/>
              <a:ahLst/>
              <a:cxnLst/>
              <a:rect l="l" t="t" r="r" b="b"/>
              <a:pathLst>
                <a:path w="6479540" h="596265">
                  <a:moveTo>
                    <a:pt x="0" y="0"/>
                  </a:moveTo>
                  <a:lnTo>
                    <a:pt x="0" y="367443"/>
                  </a:lnTo>
                  <a:lnTo>
                    <a:pt x="4644" y="413514"/>
                  </a:lnTo>
                  <a:lnTo>
                    <a:pt x="17964" y="456424"/>
                  </a:lnTo>
                  <a:lnTo>
                    <a:pt x="39041" y="495255"/>
                  </a:lnTo>
                  <a:lnTo>
                    <a:pt x="66955" y="529088"/>
                  </a:lnTo>
                  <a:lnTo>
                    <a:pt x="100787" y="557002"/>
                  </a:lnTo>
                  <a:lnTo>
                    <a:pt x="139618" y="578078"/>
                  </a:lnTo>
                  <a:lnTo>
                    <a:pt x="182529" y="591399"/>
                  </a:lnTo>
                  <a:lnTo>
                    <a:pt x="228599" y="596043"/>
                  </a:lnTo>
                  <a:lnTo>
                    <a:pt x="6479023" y="596043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573349" y="8435845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0" y="0"/>
                  </a:moveTo>
                  <a:lnTo>
                    <a:pt x="342899" y="257174"/>
                  </a:lnTo>
                  <a:lnTo>
                    <a:pt x="0" y="51434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50">
                <a:solidFill>
                  <a:srgbClr val="002364"/>
                </a:solidFill>
              </a:rPr>
              <a:t>Страница</a:t>
            </a:r>
            <a:r>
              <a:rPr dirty="0" sz="5250" spc="-114">
                <a:solidFill>
                  <a:srgbClr val="002364"/>
                </a:solidFill>
              </a:rPr>
              <a:t> </a:t>
            </a:r>
            <a:r>
              <a:rPr dirty="0" sz="5250" spc="-10">
                <a:solidFill>
                  <a:srgbClr val="002364"/>
                </a:solidFill>
              </a:rPr>
              <a:t>“Воспоминания”</a:t>
            </a:r>
            <a:endParaRPr sz="5250"/>
          </a:p>
        </p:txBody>
      </p:sp>
      <p:grpSp>
        <p:nvGrpSpPr>
          <p:cNvPr id="23" name="object 23" descr=""/>
          <p:cNvGrpSpPr/>
          <p:nvPr/>
        </p:nvGrpSpPr>
        <p:grpSpPr>
          <a:xfrm>
            <a:off x="-32501" y="2292145"/>
            <a:ext cx="735965" cy="384810"/>
            <a:chOff x="-32501" y="2292145"/>
            <a:chExt cx="735965" cy="384810"/>
          </a:xfrm>
        </p:grpSpPr>
        <p:sp>
          <p:nvSpPr>
            <p:cNvPr id="24" name="object 24" descr=""/>
            <p:cNvSpPr/>
            <p:nvPr/>
          </p:nvSpPr>
          <p:spPr>
            <a:xfrm>
              <a:off x="15123" y="2339770"/>
              <a:ext cx="640715" cy="214629"/>
            </a:xfrm>
            <a:custGeom>
              <a:avLst/>
              <a:gdLst/>
              <a:ahLst/>
              <a:cxnLst/>
              <a:rect l="l" t="t" r="r" b="b"/>
              <a:pathLst>
                <a:path w="640715" h="214630">
                  <a:moveTo>
                    <a:pt x="0" y="0"/>
                  </a:moveTo>
                  <a:lnTo>
                    <a:pt x="640640" y="21457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29750" y="2358362"/>
              <a:ext cx="226060" cy="271145"/>
            </a:xfrm>
            <a:custGeom>
              <a:avLst/>
              <a:gdLst/>
              <a:ahLst/>
              <a:cxnLst/>
              <a:rect l="l" t="t" r="r" b="b"/>
              <a:pathLst>
                <a:path w="226059" h="271144">
                  <a:moveTo>
                    <a:pt x="90751" y="0"/>
                  </a:moveTo>
                  <a:lnTo>
                    <a:pt x="226013" y="195979"/>
                  </a:lnTo>
                  <a:lnTo>
                    <a:pt x="0" y="270956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499660"/>
            <a:ext cx="10240645" cy="7787640"/>
            <a:chOff x="0" y="2499660"/>
            <a:chExt cx="10240645" cy="7787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94917"/>
              <a:ext cx="3792081" cy="379208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19412" y="9340253"/>
              <a:ext cx="1228725" cy="942975"/>
            </a:xfrm>
            <a:custGeom>
              <a:avLst/>
              <a:gdLst/>
              <a:ahLst/>
              <a:cxnLst/>
              <a:rect l="l" t="t" r="r" b="b"/>
              <a:pathLst>
                <a:path w="1228725" h="942975">
                  <a:moveTo>
                    <a:pt x="1228724" y="942974"/>
                  </a:moveTo>
                  <a:lnTo>
                    <a:pt x="0" y="942974"/>
                  </a:lnTo>
                  <a:lnTo>
                    <a:pt x="0" y="0"/>
                  </a:lnTo>
                  <a:lnTo>
                    <a:pt x="1228724" y="0"/>
                  </a:lnTo>
                  <a:lnTo>
                    <a:pt x="1228724" y="942974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6305600"/>
              <a:ext cx="2065655" cy="2070100"/>
            </a:xfrm>
            <a:custGeom>
              <a:avLst/>
              <a:gdLst/>
              <a:ahLst/>
              <a:cxnLst/>
              <a:rect l="l" t="t" r="r" b="b"/>
              <a:pathLst>
                <a:path w="2065655" h="2070100">
                  <a:moveTo>
                    <a:pt x="886314" y="2044700"/>
                  </a:moveTo>
                  <a:lnTo>
                    <a:pt x="791233" y="2044700"/>
                  </a:lnTo>
                  <a:lnTo>
                    <a:pt x="701315" y="2019300"/>
                  </a:lnTo>
                  <a:lnTo>
                    <a:pt x="657638" y="1993900"/>
                  </a:lnTo>
                  <a:lnTo>
                    <a:pt x="614885" y="1981200"/>
                  </a:lnTo>
                  <a:lnTo>
                    <a:pt x="573104" y="1955800"/>
                  </a:lnTo>
                  <a:lnTo>
                    <a:pt x="532346" y="1943100"/>
                  </a:lnTo>
                  <a:lnTo>
                    <a:pt x="492661" y="1917700"/>
                  </a:lnTo>
                  <a:lnTo>
                    <a:pt x="454099" y="1892300"/>
                  </a:lnTo>
                  <a:lnTo>
                    <a:pt x="416712" y="1866900"/>
                  </a:lnTo>
                  <a:lnTo>
                    <a:pt x="380548" y="1841500"/>
                  </a:lnTo>
                  <a:lnTo>
                    <a:pt x="345658" y="1816100"/>
                  </a:lnTo>
                  <a:lnTo>
                    <a:pt x="312093" y="1778000"/>
                  </a:lnTo>
                  <a:lnTo>
                    <a:pt x="279903" y="1752600"/>
                  </a:lnTo>
                  <a:lnTo>
                    <a:pt x="249137" y="1714500"/>
                  </a:lnTo>
                  <a:lnTo>
                    <a:pt x="219847" y="1676400"/>
                  </a:lnTo>
                  <a:lnTo>
                    <a:pt x="192083" y="1638300"/>
                  </a:lnTo>
                  <a:lnTo>
                    <a:pt x="165894" y="1600200"/>
                  </a:lnTo>
                  <a:lnTo>
                    <a:pt x="141331" y="1562100"/>
                  </a:lnTo>
                  <a:lnTo>
                    <a:pt x="118444" y="1524000"/>
                  </a:lnTo>
                  <a:lnTo>
                    <a:pt x="97284" y="1485900"/>
                  </a:lnTo>
                  <a:lnTo>
                    <a:pt x="77900" y="1447800"/>
                  </a:lnTo>
                  <a:lnTo>
                    <a:pt x="60344" y="1397000"/>
                  </a:lnTo>
                  <a:lnTo>
                    <a:pt x="44665" y="1358900"/>
                  </a:lnTo>
                  <a:lnTo>
                    <a:pt x="30913" y="1308100"/>
                  </a:lnTo>
                  <a:lnTo>
                    <a:pt x="19139" y="1270000"/>
                  </a:lnTo>
                  <a:lnTo>
                    <a:pt x="9393" y="1219200"/>
                  </a:lnTo>
                  <a:lnTo>
                    <a:pt x="1726" y="1181100"/>
                  </a:lnTo>
                  <a:lnTo>
                    <a:pt x="0" y="1155700"/>
                  </a:lnTo>
                  <a:lnTo>
                    <a:pt x="0" y="901700"/>
                  </a:lnTo>
                  <a:lnTo>
                    <a:pt x="1726" y="889000"/>
                  </a:lnTo>
                  <a:lnTo>
                    <a:pt x="9393" y="838200"/>
                  </a:lnTo>
                  <a:lnTo>
                    <a:pt x="19139" y="787400"/>
                  </a:lnTo>
                  <a:lnTo>
                    <a:pt x="30913" y="749300"/>
                  </a:lnTo>
                  <a:lnTo>
                    <a:pt x="44665" y="698500"/>
                  </a:lnTo>
                  <a:lnTo>
                    <a:pt x="60344" y="660400"/>
                  </a:lnTo>
                  <a:lnTo>
                    <a:pt x="77900" y="622300"/>
                  </a:lnTo>
                  <a:lnTo>
                    <a:pt x="97284" y="571500"/>
                  </a:lnTo>
                  <a:lnTo>
                    <a:pt x="118444" y="533400"/>
                  </a:lnTo>
                  <a:lnTo>
                    <a:pt x="141331" y="495300"/>
                  </a:lnTo>
                  <a:lnTo>
                    <a:pt x="165894" y="457200"/>
                  </a:lnTo>
                  <a:lnTo>
                    <a:pt x="192083" y="419100"/>
                  </a:lnTo>
                  <a:lnTo>
                    <a:pt x="219847" y="381000"/>
                  </a:lnTo>
                  <a:lnTo>
                    <a:pt x="249137" y="342900"/>
                  </a:lnTo>
                  <a:lnTo>
                    <a:pt x="279903" y="317500"/>
                  </a:lnTo>
                  <a:lnTo>
                    <a:pt x="312093" y="279400"/>
                  </a:lnTo>
                  <a:lnTo>
                    <a:pt x="345658" y="254000"/>
                  </a:lnTo>
                  <a:lnTo>
                    <a:pt x="380548" y="215900"/>
                  </a:lnTo>
                  <a:lnTo>
                    <a:pt x="416712" y="190500"/>
                  </a:lnTo>
                  <a:lnTo>
                    <a:pt x="454099" y="165100"/>
                  </a:lnTo>
                  <a:lnTo>
                    <a:pt x="492661" y="139700"/>
                  </a:lnTo>
                  <a:lnTo>
                    <a:pt x="532346" y="114300"/>
                  </a:lnTo>
                  <a:lnTo>
                    <a:pt x="573104" y="101600"/>
                  </a:lnTo>
                  <a:lnTo>
                    <a:pt x="614885" y="76200"/>
                  </a:lnTo>
                  <a:lnTo>
                    <a:pt x="701315" y="50800"/>
                  </a:lnTo>
                  <a:lnTo>
                    <a:pt x="884239" y="0"/>
                  </a:lnTo>
                  <a:lnTo>
                    <a:pt x="1173071" y="0"/>
                  </a:lnTo>
                  <a:lnTo>
                    <a:pt x="1219934" y="12700"/>
                  </a:lnTo>
                  <a:lnTo>
                    <a:pt x="886314" y="12700"/>
                  </a:lnTo>
                  <a:lnTo>
                    <a:pt x="706047" y="63500"/>
                  </a:lnTo>
                  <a:lnTo>
                    <a:pt x="620883" y="88900"/>
                  </a:lnTo>
                  <a:lnTo>
                    <a:pt x="579716" y="114300"/>
                  </a:lnTo>
                  <a:lnTo>
                    <a:pt x="539559" y="139700"/>
                  </a:lnTo>
                  <a:lnTo>
                    <a:pt x="500460" y="152400"/>
                  </a:lnTo>
                  <a:lnTo>
                    <a:pt x="462470" y="177800"/>
                  </a:lnTo>
                  <a:lnTo>
                    <a:pt x="425637" y="203200"/>
                  </a:lnTo>
                  <a:lnTo>
                    <a:pt x="390011" y="228600"/>
                  </a:lnTo>
                  <a:lnTo>
                    <a:pt x="355641" y="266700"/>
                  </a:lnTo>
                  <a:lnTo>
                    <a:pt x="322577" y="292100"/>
                  </a:lnTo>
                  <a:lnTo>
                    <a:pt x="290868" y="330200"/>
                  </a:lnTo>
                  <a:lnTo>
                    <a:pt x="260564" y="355600"/>
                  </a:lnTo>
                  <a:lnTo>
                    <a:pt x="231714" y="393700"/>
                  </a:lnTo>
                  <a:lnTo>
                    <a:pt x="204367" y="431800"/>
                  </a:lnTo>
                  <a:lnTo>
                    <a:pt x="178572" y="469900"/>
                  </a:lnTo>
                  <a:lnTo>
                    <a:pt x="154380" y="508000"/>
                  </a:lnTo>
                  <a:lnTo>
                    <a:pt x="131840" y="546100"/>
                  </a:lnTo>
                  <a:lnTo>
                    <a:pt x="111000" y="584200"/>
                  </a:lnTo>
                  <a:lnTo>
                    <a:pt x="91910" y="622300"/>
                  </a:lnTo>
                  <a:lnTo>
                    <a:pt x="74621" y="660400"/>
                  </a:lnTo>
                  <a:lnTo>
                    <a:pt x="59180" y="711200"/>
                  </a:lnTo>
                  <a:lnTo>
                    <a:pt x="45638" y="749300"/>
                  </a:lnTo>
                  <a:lnTo>
                    <a:pt x="34044" y="800100"/>
                  </a:lnTo>
                  <a:lnTo>
                    <a:pt x="24447" y="838200"/>
                  </a:lnTo>
                  <a:lnTo>
                    <a:pt x="16896" y="889000"/>
                  </a:lnTo>
                  <a:lnTo>
                    <a:pt x="11442" y="939800"/>
                  </a:lnTo>
                  <a:lnTo>
                    <a:pt x="8133" y="977900"/>
                  </a:lnTo>
                  <a:lnTo>
                    <a:pt x="7019" y="1028700"/>
                  </a:lnTo>
                  <a:lnTo>
                    <a:pt x="8133" y="1079500"/>
                  </a:lnTo>
                  <a:lnTo>
                    <a:pt x="11442" y="1130300"/>
                  </a:lnTo>
                  <a:lnTo>
                    <a:pt x="16896" y="1168400"/>
                  </a:lnTo>
                  <a:lnTo>
                    <a:pt x="24447" y="1219200"/>
                  </a:lnTo>
                  <a:lnTo>
                    <a:pt x="34044" y="1270000"/>
                  </a:lnTo>
                  <a:lnTo>
                    <a:pt x="45638" y="1308100"/>
                  </a:lnTo>
                  <a:lnTo>
                    <a:pt x="59180" y="1358900"/>
                  </a:lnTo>
                  <a:lnTo>
                    <a:pt x="74621" y="1397000"/>
                  </a:lnTo>
                  <a:lnTo>
                    <a:pt x="91910" y="1435100"/>
                  </a:lnTo>
                  <a:lnTo>
                    <a:pt x="111000" y="1473200"/>
                  </a:lnTo>
                  <a:lnTo>
                    <a:pt x="131840" y="1524000"/>
                  </a:lnTo>
                  <a:lnTo>
                    <a:pt x="154380" y="1562100"/>
                  </a:lnTo>
                  <a:lnTo>
                    <a:pt x="178572" y="1600200"/>
                  </a:lnTo>
                  <a:lnTo>
                    <a:pt x="204367" y="1638300"/>
                  </a:lnTo>
                  <a:lnTo>
                    <a:pt x="231714" y="1663700"/>
                  </a:lnTo>
                  <a:lnTo>
                    <a:pt x="260564" y="1701800"/>
                  </a:lnTo>
                  <a:lnTo>
                    <a:pt x="290868" y="1739900"/>
                  </a:lnTo>
                  <a:lnTo>
                    <a:pt x="322577" y="1765300"/>
                  </a:lnTo>
                  <a:lnTo>
                    <a:pt x="355641" y="1803400"/>
                  </a:lnTo>
                  <a:lnTo>
                    <a:pt x="390011" y="1828800"/>
                  </a:lnTo>
                  <a:lnTo>
                    <a:pt x="425637" y="1854200"/>
                  </a:lnTo>
                  <a:lnTo>
                    <a:pt x="462470" y="1879600"/>
                  </a:lnTo>
                  <a:lnTo>
                    <a:pt x="500460" y="1905000"/>
                  </a:lnTo>
                  <a:lnTo>
                    <a:pt x="539559" y="1930400"/>
                  </a:lnTo>
                  <a:lnTo>
                    <a:pt x="579716" y="1943100"/>
                  </a:lnTo>
                  <a:lnTo>
                    <a:pt x="620883" y="1968500"/>
                  </a:lnTo>
                  <a:lnTo>
                    <a:pt x="706047" y="1993900"/>
                  </a:lnTo>
                  <a:lnTo>
                    <a:pt x="749945" y="2019300"/>
                  </a:lnTo>
                  <a:lnTo>
                    <a:pt x="794656" y="2019300"/>
                  </a:lnTo>
                  <a:lnTo>
                    <a:pt x="886314" y="2044700"/>
                  </a:lnTo>
                  <a:close/>
                </a:path>
                <a:path w="2065655" h="2070100">
                  <a:moveTo>
                    <a:pt x="1266076" y="2044700"/>
                  </a:moveTo>
                  <a:lnTo>
                    <a:pt x="1170996" y="2044700"/>
                  </a:lnTo>
                  <a:lnTo>
                    <a:pt x="1262654" y="2019300"/>
                  </a:lnTo>
                  <a:lnTo>
                    <a:pt x="1307364" y="2019300"/>
                  </a:lnTo>
                  <a:lnTo>
                    <a:pt x="1351263" y="1993900"/>
                  </a:lnTo>
                  <a:lnTo>
                    <a:pt x="1436427" y="1968500"/>
                  </a:lnTo>
                  <a:lnTo>
                    <a:pt x="1477594" y="1943100"/>
                  </a:lnTo>
                  <a:lnTo>
                    <a:pt x="1517751" y="1930400"/>
                  </a:lnTo>
                  <a:lnTo>
                    <a:pt x="1556850" y="1905000"/>
                  </a:lnTo>
                  <a:lnTo>
                    <a:pt x="1594840" y="1879600"/>
                  </a:lnTo>
                  <a:lnTo>
                    <a:pt x="1631673" y="1854200"/>
                  </a:lnTo>
                  <a:lnTo>
                    <a:pt x="1667299" y="1828800"/>
                  </a:lnTo>
                  <a:lnTo>
                    <a:pt x="1701669" y="1803400"/>
                  </a:lnTo>
                  <a:lnTo>
                    <a:pt x="1734733" y="1765300"/>
                  </a:lnTo>
                  <a:lnTo>
                    <a:pt x="1766441" y="1739900"/>
                  </a:lnTo>
                  <a:lnTo>
                    <a:pt x="1796746" y="1701800"/>
                  </a:lnTo>
                  <a:lnTo>
                    <a:pt x="1825596" y="1663700"/>
                  </a:lnTo>
                  <a:lnTo>
                    <a:pt x="1852943" y="1638300"/>
                  </a:lnTo>
                  <a:lnTo>
                    <a:pt x="1878737" y="1600200"/>
                  </a:lnTo>
                  <a:lnTo>
                    <a:pt x="1902929" y="1562100"/>
                  </a:lnTo>
                  <a:lnTo>
                    <a:pt x="1925470" y="1524000"/>
                  </a:lnTo>
                  <a:lnTo>
                    <a:pt x="1946310" y="1473200"/>
                  </a:lnTo>
                  <a:lnTo>
                    <a:pt x="1965399" y="1435100"/>
                  </a:lnTo>
                  <a:lnTo>
                    <a:pt x="1982689" y="1397000"/>
                  </a:lnTo>
                  <a:lnTo>
                    <a:pt x="1998130" y="1358900"/>
                  </a:lnTo>
                  <a:lnTo>
                    <a:pt x="2011672" y="1308100"/>
                  </a:lnTo>
                  <a:lnTo>
                    <a:pt x="2023266" y="1270000"/>
                  </a:lnTo>
                  <a:lnTo>
                    <a:pt x="2032863" y="1219200"/>
                  </a:lnTo>
                  <a:lnTo>
                    <a:pt x="2040413" y="1168400"/>
                  </a:lnTo>
                  <a:lnTo>
                    <a:pt x="2045867" y="1130300"/>
                  </a:lnTo>
                  <a:lnTo>
                    <a:pt x="2049176" y="1079500"/>
                  </a:lnTo>
                  <a:lnTo>
                    <a:pt x="2050290" y="1028700"/>
                  </a:lnTo>
                  <a:lnTo>
                    <a:pt x="2049176" y="977900"/>
                  </a:lnTo>
                  <a:lnTo>
                    <a:pt x="2045867" y="939800"/>
                  </a:lnTo>
                  <a:lnTo>
                    <a:pt x="2040413" y="889000"/>
                  </a:lnTo>
                  <a:lnTo>
                    <a:pt x="2032863" y="838200"/>
                  </a:lnTo>
                  <a:lnTo>
                    <a:pt x="2023266" y="800100"/>
                  </a:lnTo>
                  <a:lnTo>
                    <a:pt x="2011672" y="749300"/>
                  </a:lnTo>
                  <a:lnTo>
                    <a:pt x="1998130" y="711200"/>
                  </a:lnTo>
                  <a:lnTo>
                    <a:pt x="1982689" y="660400"/>
                  </a:lnTo>
                  <a:lnTo>
                    <a:pt x="1965399" y="622300"/>
                  </a:lnTo>
                  <a:lnTo>
                    <a:pt x="1946310" y="584200"/>
                  </a:lnTo>
                  <a:lnTo>
                    <a:pt x="1925470" y="546100"/>
                  </a:lnTo>
                  <a:lnTo>
                    <a:pt x="1902929" y="508000"/>
                  </a:lnTo>
                  <a:lnTo>
                    <a:pt x="1878737" y="469900"/>
                  </a:lnTo>
                  <a:lnTo>
                    <a:pt x="1852943" y="431800"/>
                  </a:lnTo>
                  <a:lnTo>
                    <a:pt x="1825596" y="393700"/>
                  </a:lnTo>
                  <a:lnTo>
                    <a:pt x="1796746" y="355600"/>
                  </a:lnTo>
                  <a:lnTo>
                    <a:pt x="1766441" y="330200"/>
                  </a:lnTo>
                  <a:lnTo>
                    <a:pt x="1734733" y="292100"/>
                  </a:lnTo>
                  <a:lnTo>
                    <a:pt x="1701669" y="266700"/>
                  </a:lnTo>
                  <a:lnTo>
                    <a:pt x="1667299" y="228600"/>
                  </a:lnTo>
                  <a:lnTo>
                    <a:pt x="1631673" y="203200"/>
                  </a:lnTo>
                  <a:lnTo>
                    <a:pt x="1594840" y="177800"/>
                  </a:lnTo>
                  <a:lnTo>
                    <a:pt x="1556850" y="152400"/>
                  </a:lnTo>
                  <a:lnTo>
                    <a:pt x="1517751" y="139700"/>
                  </a:lnTo>
                  <a:lnTo>
                    <a:pt x="1477594" y="114300"/>
                  </a:lnTo>
                  <a:lnTo>
                    <a:pt x="1436427" y="88900"/>
                  </a:lnTo>
                  <a:lnTo>
                    <a:pt x="1351263" y="63500"/>
                  </a:lnTo>
                  <a:lnTo>
                    <a:pt x="1170996" y="12700"/>
                  </a:lnTo>
                  <a:lnTo>
                    <a:pt x="1219934" y="12700"/>
                  </a:lnTo>
                  <a:lnTo>
                    <a:pt x="1355995" y="50800"/>
                  </a:lnTo>
                  <a:lnTo>
                    <a:pt x="1442425" y="76200"/>
                  </a:lnTo>
                  <a:lnTo>
                    <a:pt x="1484206" y="101600"/>
                  </a:lnTo>
                  <a:lnTo>
                    <a:pt x="1524964" y="114300"/>
                  </a:lnTo>
                  <a:lnTo>
                    <a:pt x="1564649" y="139700"/>
                  </a:lnTo>
                  <a:lnTo>
                    <a:pt x="1603210" y="165100"/>
                  </a:lnTo>
                  <a:lnTo>
                    <a:pt x="1640598" y="190500"/>
                  </a:lnTo>
                  <a:lnTo>
                    <a:pt x="1676762" y="215900"/>
                  </a:lnTo>
                  <a:lnTo>
                    <a:pt x="1711651" y="254000"/>
                  </a:lnTo>
                  <a:lnTo>
                    <a:pt x="1745216" y="279400"/>
                  </a:lnTo>
                  <a:lnTo>
                    <a:pt x="1777407" y="317500"/>
                  </a:lnTo>
                  <a:lnTo>
                    <a:pt x="1808172" y="342900"/>
                  </a:lnTo>
                  <a:lnTo>
                    <a:pt x="1837462" y="381000"/>
                  </a:lnTo>
                  <a:lnTo>
                    <a:pt x="1865227" y="419100"/>
                  </a:lnTo>
                  <a:lnTo>
                    <a:pt x="1891416" y="457200"/>
                  </a:lnTo>
                  <a:lnTo>
                    <a:pt x="1915979" y="495300"/>
                  </a:lnTo>
                  <a:lnTo>
                    <a:pt x="1938866" y="533400"/>
                  </a:lnTo>
                  <a:lnTo>
                    <a:pt x="1960026" y="571500"/>
                  </a:lnTo>
                  <a:lnTo>
                    <a:pt x="1979409" y="622300"/>
                  </a:lnTo>
                  <a:lnTo>
                    <a:pt x="1996966" y="660400"/>
                  </a:lnTo>
                  <a:lnTo>
                    <a:pt x="2012645" y="698500"/>
                  </a:lnTo>
                  <a:lnTo>
                    <a:pt x="2026397" y="749300"/>
                  </a:lnTo>
                  <a:lnTo>
                    <a:pt x="2038170" y="787400"/>
                  </a:lnTo>
                  <a:lnTo>
                    <a:pt x="2047916" y="838200"/>
                  </a:lnTo>
                  <a:lnTo>
                    <a:pt x="2055584" y="889000"/>
                  </a:lnTo>
                  <a:lnTo>
                    <a:pt x="2061123" y="939800"/>
                  </a:lnTo>
                  <a:lnTo>
                    <a:pt x="2064483" y="977900"/>
                  </a:lnTo>
                  <a:lnTo>
                    <a:pt x="2065615" y="1028700"/>
                  </a:lnTo>
                  <a:lnTo>
                    <a:pt x="2064483" y="1079500"/>
                  </a:lnTo>
                  <a:lnTo>
                    <a:pt x="2061123" y="1130300"/>
                  </a:lnTo>
                  <a:lnTo>
                    <a:pt x="2055584" y="1181100"/>
                  </a:lnTo>
                  <a:lnTo>
                    <a:pt x="2047916" y="1219200"/>
                  </a:lnTo>
                  <a:lnTo>
                    <a:pt x="2038170" y="1270000"/>
                  </a:lnTo>
                  <a:lnTo>
                    <a:pt x="2026397" y="1308100"/>
                  </a:lnTo>
                  <a:lnTo>
                    <a:pt x="2012645" y="1358900"/>
                  </a:lnTo>
                  <a:lnTo>
                    <a:pt x="1996966" y="1397000"/>
                  </a:lnTo>
                  <a:lnTo>
                    <a:pt x="1979409" y="1447800"/>
                  </a:lnTo>
                  <a:lnTo>
                    <a:pt x="1960026" y="1485900"/>
                  </a:lnTo>
                  <a:lnTo>
                    <a:pt x="1938866" y="1524000"/>
                  </a:lnTo>
                  <a:lnTo>
                    <a:pt x="1915979" y="1562100"/>
                  </a:lnTo>
                  <a:lnTo>
                    <a:pt x="1891416" y="1600200"/>
                  </a:lnTo>
                  <a:lnTo>
                    <a:pt x="1865227" y="1638300"/>
                  </a:lnTo>
                  <a:lnTo>
                    <a:pt x="1837462" y="1676400"/>
                  </a:lnTo>
                  <a:lnTo>
                    <a:pt x="1808172" y="1714500"/>
                  </a:lnTo>
                  <a:lnTo>
                    <a:pt x="1777407" y="1752600"/>
                  </a:lnTo>
                  <a:lnTo>
                    <a:pt x="1745216" y="1778000"/>
                  </a:lnTo>
                  <a:lnTo>
                    <a:pt x="1711651" y="1816100"/>
                  </a:lnTo>
                  <a:lnTo>
                    <a:pt x="1676762" y="1841500"/>
                  </a:lnTo>
                  <a:lnTo>
                    <a:pt x="1640598" y="1866900"/>
                  </a:lnTo>
                  <a:lnTo>
                    <a:pt x="1603210" y="1892300"/>
                  </a:lnTo>
                  <a:lnTo>
                    <a:pt x="1564649" y="1917700"/>
                  </a:lnTo>
                  <a:lnTo>
                    <a:pt x="1524964" y="1943100"/>
                  </a:lnTo>
                  <a:lnTo>
                    <a:pt x="1484206" y="1955800"/>
                  </a:lnTo>
                  <a:lnTo>
                    <a:pt x="1442425" y="1981200"/>
                  </a:lnTo>
                  <a:lnTo>
                    <a:pt x="1399671" y="1993900"/>
                  </a:lnTo>
                  <a:lnTo>
                    <a:pt x="1355995" y="2019300"/>
                  </a:lnTo>
                  <a:lnTo>
                    <a:pt x="1266076" y="2044700"/>
                  </a:lnTo>
                  <a:close/>
                </a:path>
                <a:path w="2065655" h="2070100">
                  <a:moveTo>
                    <a:pt x="980627" y="2057400"/>
                  </a:moveTo>
                  <a:lnTo>
                    <a:pt x="884239" y="2057400"/>
                  </a:lnTo>
                  <a:lnTo>
                    <a:pt x="837375" y="2044700"/>
                  </a:lnTo>
                  <a:lnTo>
                    <a:pt x="933163" y="2044700"/>
                  </a:lnTo>
                  <a:lnTo>
                    <a:pt x="980627" y="2057400"/>
                  </a:lnTo>
                  <a:close/>
                </a:path>
                <a:path w="2065655" h="2070100">
                  <a:moveTo>
                    <a:pt x="1173071" y="2057400"/>
                  </a:moveTo>
                  <a:lnTo>
                    <a:pt x="1076683" y="2057400"/>
                  </a:lnTo>
                  <a:lnTo>
                    <a:pt x="1124146" y="2044700"/>
                  </a:lnTo>
                  <a:lnTo>
                    <a:pt x="1219934" y="2044700"/>
                  </a:lnTo>
                  <a:lnTo>
                    <a:pt x="1173071" y="2057400"/>
                  </a:lnTo>
                  <a:close/>
                </a:path>
                <a:path w="2065655" h="2070100">
                  <a:moveTo>
                    <a:pt x="1077381" y="2070100"/>
                  </a:moveTo>
                  <a:lnTo>
                    <a:pt x="979929" y="2070100"/>
                  </a:lnTo>
                  <a:lnTo>
                    <a:pt x="931773" y="2057400"/>
                  </a:lnTo>
                  <a:lnTo>
                    <a:pt x="1125536" y="2057400"/>
                  </a:lnTo>
                  <a:lnTo>
                    <a:pt x="1077381" y="207010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76" y="2499660"/>
              <a:ext cx="9572624" cy="7248524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9915944" y="383616"/>
            <a:ext cx="8020684" cy="7858759"/>
            <a:chOff x="9915944" y="383616"/>
            <a:chExt cx="8020684" cy="785875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4604" y="383616"/>
              <a:ext cx="6381749" cy="465772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001669" y="5124467"/>
              <a:ext cx="4742815" cy="3032125"/>
            </a:xfrm>
            <a:custGeom>
              <a:avLst/>
              <a:gdLst/>
              <a:ahLst/>
              <a:cxnLst/>
              <a:rect l="l" t="t" r="r" b="b"/>
              <a:pathLst>
                <a:path w="4742815" h="3032125">
                  <a:moveTo>
                    <a:pt x="0" y="3032066"/>
                  </a:moveTo>
                  <a:lnTo>
                    <a:pt x="4514142" y="3032066"/>
                  </a:lnTo>
                  <a:lnTo>
                    <a:pt x="4560213" y="3027421"/>
                  </a:lnTo>
                  <a:lnTo>
                    <a:pt x="4603124" y="3014101"/>
                  </a:lnTo>
                  <a:lnTo>
                    <a:pt x="4641955" y="2993024"/>
                  </a:lnTo>
                  <a:lnTo>
                    <a:pt x="4675787" y="2965110"/>
                  </a:lnTo>
                  <a:lnTo>
                    <a:pt x="4703701" y="2931278"/>
                  </a:lnTo>
                  <a:lnTo>
                    <a:pt x="4724778" y="2892447"/>
                  </a:lnTo>
                  <a:lnTo>
                    <a:pt x="4738098" y="2849536"/>
                  </a:lnTo>
                  <a:lnTo>
                    <a:pt x="4742742" y="2803466"/>
                  </a:lnTo>
                  <a:lnTo>
                    <a:pt x="4742742" y="0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487237" y="5124467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0" y="342899"/>
                  </a:moveTo>
                  <a:lnTo>
                    <a:pt x="257174" y="0"/>
                  </a:lnTo>
                  <a:lnTo>
                    <a:pt x="514349" y="34289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9995" rIns="0" bIns="0" rtlCol="0" vert="horz">
            <a:spAutoFit/>
          </a:bodyPr>
          <a:lstStyle/>
          <a:p>
            <a:pPr marL="347980">
              <a:lnSpc>
                <a:spcPct val="100000"/>
              </a:lnSpc>
              <a:spcBef>
                <a:spcPts val="120"/>
              </a:spcBef>
            </a:pPr>
            <a:r>
              <a:rPr dirty="0" sz="5750">
                <a:solidFill>
                  <a:srgbClr val="ECECF7"/>
                </a:solidFill>
              </a:rPr>
              <a:t>Окно</a:t>
            </a:r>
            <a:r>
              <a:rPr dirty="0" sz="5750" spc="-20">
                <a:solidFill>
                  <a:srgbClr val="ECECF7"/>
                </a:solidFill>
              </a:rPr>
              <a:t> </a:t>
            </a:r>
            <a:r>
              <a:rPr dirty="0" sz="5750" spc="-10">
                <a:solidFill>
                  <a:srgbClr val="ECECF7"/>
                </a:solidFill>
              </a:rPr>
              <a:t>воспоминания</a:t>
            </a:r>
            <a:endParaRPr sz="5750"/>
          </a:p>
        </p:txBody>
      </p:sp>
      <p:sp>
        <p:nvSpPr>
          <p:cNvPr id="12" name="object 12" descr=""/>
          <p:cNvSpPr txBox="1"/>
          <p:nvPr/>
        </p:nvSpPr>
        <p:spPr>
          <a:xfrm>
            <a:off x="12532055" y="8785580"/>
            <a:ext cx="5597525" cy="627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50" spc="-75">
                <a:solidFill>
                  <a:srgbClr val="FFFFFF"/>
                </a:solidFill>
                <a:latin typeface="Arial Black"/>
                <a:cs typeface="Arial Black"/>
              </a:rPr>
              <a:t>Импорт</a:t>
            </a:r>
            <a:r>
              <a:rPr dirty="0" sz="395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950" spc="95">
                <a:solidFill>
                  <a:srgbClr val="FFFFFF"/>
                </a:solidFill>
                <a:latin typeface="Arial Black"/>
                <a:cs typeface="Arial Black"/>
              </a:rPr>
              <a:t>в</a:t>
            </a:r>
            <a:r>
              <a:rPr dirty="0" sz="3950" spc="-2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950" spc="-145">
                <a:solidFill>
                  <a:srgbClr val="FFFFFF"/>
                </a:solidFill>
                <a:latin typeface="Arial Black"/>
                <a:cs typeface="Arial Black"/>
              </a:rPr>
              <a:t>txt-</a:t>
            </a:r>
            <a:r>
              <a:rPr dirty="0" sz="3950" spc="-165">
                <a:solidFill>
                  <a:srgbClr val="FFFFFF"/>
                </a:solidFill>
                <a:latin typeface="Arial Black"/>
                <a:cs typeface="Arial Black"/>
              </a:rPr>
              <a:t>формат</a:t>
            </a:r>
            <a:endParaRPr sz="3950">
              <a:latin typeface="Arial Black"/>
              <a:cs typeface="Arial Black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001669" y="8770852"/>
            <a:ext cx="2542540" cy="685800"/>
            <a:chOff x="10001669" y="8770852"/>
            <a:chExt cx="2542540" cy="685800"/>
          </a:xfrm>
        </p:grpSpPr>
        <p:sp>
          <p:nvSpPr>
            <p:cNvPr id="14" name="object 14" descr=""/>
            <p:cNvSpPr/>
            <p:nvPr/>
          </p:nvSpPr>
          <p:spPr>
            <a:xfrm>
              <a:off x="10001669" y="9028027"/>
              <a:ext cx="2456815" cy="171450"/>
            </a:xfrm>
            <a:custGeom>
              <a:avLst/>
              <a:gdLst/>
              <a:ahLst/>
              <a:cxnLst/>
              <a:rect l="l" t="t" r="r" b="b"/>
              <a:pathLst>
                <a:path w="2456815" h="171450">
                  <a:moveTo>
                    <a:pt x="0" y="0"/>
                  </a:moveTo>
                  <a:lnTo>
                    <a:pt x="2456764" y="0"/>
                  </a:lnTo>
                  <a:lnTo>
                    <a:pt x="2456764" y="171449"/>
                  </a:lnTo>
                  <a:lnTo>
                    <a:pt x="0" y="17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E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115533" y="8856577"/>
              <a:ext cx="342900" cy="514350"/>
            </a:xfrm>
            <a:custGeom>
              <a:avLst/>
              <a:gdLst/>
              <a:ahLst/>
              <a:cxnLst/>
              <a:rect l="l" t="t" r="r" b="b"/>
              <a:pathLst>
                <a:path w="342900" h="514350">
                  <a:moveTo>
                    <a:pt x="0" y="0"/>
                  </a:moveTo>
                  <a:lnTo>
                    <a:pt x="342899" y="257174"/>
                  </a:lnTo>
                  <a:lnTo>
                    <a:pt x="0" y="514349"/>
                  </a:lnTo>
                </a:path>
              </a:pathLst>
            </a:custGeom>
            <a:ln w="171449">
              <a:solidFill>
                <a:srgbClr val="1C5E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2948" y="1673310"/>
            <a:ext cx="14217015" cy="8410575"/>
            <a:chOff x="2602948" y="1673310"/>
            <a:chExt cx="14217015" cy="8410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291" y="1673310"/>
              <a:ext cx="13573124" cy="841057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650573" y="3220570"/>
              <a:ext cx="640715" cy="214629"/>
            </a:xfrm>
            <a:custGeom>
              <a:avLst/>
              <a:gdLst/>
              <a:ahLst/>
              <a:cxnLst/>
              <a:rect l="l" t="t" r="r" b="b"/>
              <a:pathLst>
                <a:path w="640714" h="214629">
                  <a:moveTo>
                    <a:pt x="0" y="0"/>
                  </a:moveTo>
                  <a:lnTo>
                    <a:pt x="640640" y="21457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65201" y="3239162"/>
              <a:ext cx="226060" cy="271145"/>
            </a:xfrm>
            <a:custGeom>
              <a:avLst/>
              <a:gdLst/>
              <a:ahLst/>
              <a:cxnLst/>
              <a:rect l="l" t="t" r="r" b="b"/>
              <a:pathLst>
                <a:path w="226060" h="271145">
                  <a:moveTo>
                    <a:pt x="90751" y="0"/>
                  </a:moveTo>
                  <a:lnTo>
                    <a:pt x="226013" y="195979"/>
                  </a:lnTo>
                  <a:lnTo>
                    <a:pt x="0" y="270956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0395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95"/>
              </a:spcBef>
            </a:pPr>
            <a:r>
              <a:rPr dirty="0" sz="5650">
                <a:solidFill>
                  <a:srgbClr val="002364"/>
                </a:solidFill>
              </a:rPr>
              <a:t>Страница</a:t>
            </a:r>
            <a:r>
              <a:rPr dirty="0" sz="5650" spc="-195">
                <a:solidFill>
                  <a:srgbClr val="002364"/>
                </a:solidFill>
              </a:rPr>
              <a:t> </a:t>
            </a:r>
            <a:r>
              <a:rPr dirty="0" sz="5650" spc="-10">
                <a:solidFill>
                  <a:srgbClr val="002364"/>
                </a:solidFill>
              </a:rPr>
              <a:t>“Настройки”</a:t>
            </a:r>
            <a:endParaRPr sz="5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Rushan</dc:creator>
  <cp:keywords>DAFyx2iCP5k,BAFyx5pdj9o</cp:keywords>
  <dc:title>TraveLog: “Дневник путешественника”</dc:title>
  <dcterms:created xsi:type="dcterms:W3CDTF">2023-11-04T09:10:14Z</dcterms:created>
  <dcterms:modified xsi:type="dcterms:W3CDTF">2023-11-04T09:10:14Z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2023-11-04T00:00:00Z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2023-11-04T00:00:00Z</vt:filetime>
  </property>
  <property fmtid="{D5CDD505-2E9C-101B-9397-08002B2CF9AE}" pid="5" name="Producer">
    <vt:lpwstr>Canva</vt:lpwstr>
  </property>
</Properties>
</file>